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y="5143500" cx="9144000"/>
  <p:notesSz cx="6858000" cy="9144000"/>
  <p:embeddedFontLst>
    <p:embeddedFont>
      <p:font typeface="Architects Daughter"/>
      <p:regular r:id="rId43"/>
    </p:embeddedFont>
    <p:embeddedFont>
      <p:font typeface="Nunito"/>
      <p:regular r:id="rId44"/>
      <p:bold r:id="rId45"/>
      <p:italic r:id="rId46"/>
      <p:boldItalic r:id="rId47"/>
    </p:embeddedFont>
    <p:embeddedFont>
      <p:font typeface="Mali"/>
      <p:regular r:id="rId48"/>
      <p:bold r:id="rId49"/>
      <p:italic r:id="rId50"/>
      <p:boldItalic r:id="rId51"/>
    </p:embeddedFont>
    <p:embeddedFont>
      <p:font typeface="Mali SemiBold"/>
      <p:regular r:id="rId52"/>
      <p:bold r:id="rId53"/>
      <p:italic r:id="rId54"/>
      <p:boldItalic r:id="rId55"/>
    </p:embeddedFont>
    <p:embeddedFont>
      <p:font typeface="Nunito Light"/>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font" Target="fonts/Nunito-regular.fntdata"/><Relationship Id="rId43" Type="http://schemas.openxmlformats.org/officeDocument/2006/relationships/font" Target="fonts/ArchitectsDaughter-regular.fntdata"/><Relationship Id="rId46" Type="http://schemas.openxmlformats.org/officeDocument/2006/relationships/font" Target="fonts/Nunito-italic.fntdata"/><Relationship Id="rId45" Type="http://schemas.openxmlformats.org/officeDocument/2006/relationships/font" Target="fonts/Nuni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Mali-regular.fntdata"/><Relationship Id="rId47" Type="http://schemas.openxmlformats.org/officeDocument/2006/relationships/font" Target="fonts/Nunito-boldItalic.fntdata"/><Relationship Id="rId49" Type="http://schemas.openxmlformats.org/officeDocument/2006/relationships/font" Target="fonts/Mali-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Mali-boldItalic.fntdata"/><Relationship Id="rId50" Type="http://schemas.openxmlformats.org/officeDocument/2006/relationships/font" Target="fonts/Mali-italic.fntdata"/><Relationship Id="rId53" Type="http://schemas.openxmlformats.org/officeDocument/2006/relationships/font" Target="fonts/MaliSemiBold-bold.fntdata"/><Relationship Id="rId52" Type="http://schemas.openxmlformats.org/officeDocument/2006/relationships/font" Target="fonts/MaliSemiBold-regular.fntdata"/><Relationship Id="rId11" Type="http://schemas.openxmlformats.org/officeDocument/2006/relationships/slide" Target="slides/slide7.xml"/><Relationship Id="rId55" Type="http://schemas.openxmlformats.org/officeDocument/2006/relationships/font" Target="fonts/MaliSemiBold-boldItalic.fntdata"/><Relationship Id="rId10" Type="http://schemas.openxmlformats.org/officeDocument/2006/relationships/slide" Target="slides/slide6.xml"/><Relationship Id="rId54" Type="http://schemas.openxmlformats.org/officeDocument/2006/relationships/font" Target="fonts/MaliSemiBold-italic.fntdata"/><Relationship Id="rId13" Type="http://schemas.openxmlformats.org/officeDocument/2006/relationships/slide" Target="slides/slide9.xml"/><Relationship Id="rId57" Type="http://schemas.openxmlformats.org/officeDocument/2006/relationships/font" Target="fonts/NunitoLight-bold.fntdata"/><Relationship Id="rId12" Type="http://schemas.openxmlformats.org/officeDocument/2006/relationships/slide" Target="slides/slide8.xml"/><Relationship Id="rId56" Type="http://schemas.openxmlformats.org/officeDocument/2006/relationships/font" Target="fonts/NunitoLight-regular.fntdata"/><Relationship Id="rId15" Type="http://schemas.openxmlformats.org/officeDocument/2006/relationships/slide" Target="slides/slide11.xml"/><Relationship Id="rId59" Type="http://schemas.openxmlformats.org/officeDocument/2006/relationships/font" Target="fonts/NunitoLight-boldItalic.fntdata"/><Relationship Id="rId14" Type="http://schemas.openxmlformats.org/officeDocument/2006/relationships/slide" Target="slides/slide10.xml"/><Relationship Id="rId58" Type="http://schemas.openxmlformats.org/officeDocument/2006/relationships/font" Target="fonts/NunitoLight-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8e77c7bf47_0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6" name="Google Shape;826;g8e77c7bf4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8e77c7bf47_0_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8e77c7bf4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27bc0c8d7d0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27bc0c8d7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e5c75b6ec9_0_7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7" name="Google Shape;847;ge5c75b6ec9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e5c75b6ec9_0_15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3" name="Google Shape;853;ge5c75b6ec9_0_1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e5c75b6ec9_0_22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e5c75b6ec9_0_2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e5c75b6ec9_0_30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e5c75b6ec9_0_30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27553c9a17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27553c9a1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8e77c7bf47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8e77c7bf4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8e77c7bf47_0_1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8e77c7bf47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8e77c7bf47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8e77c7bf4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Language Arts/Writing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8e77c7bf47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8e77c7bf4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8e77c7bf47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8e77c7bf4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8e77c7bf47_0_2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8e77c7bf47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e5c75b6ec9_0_38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e5c75b6ec9_0_3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e5c75b6ec9_0_45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e5c75b6ec9_0_4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2799e15e9e3_0_7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2799e15e9e3_0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e5c75b6ec9_0_53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e5c75b6ec9_0_5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e5c75b6ec9_0_6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e5c75b6ec9_0_6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8e77c7bf47_0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1" name="Google Shape;941;g8e77c7bf4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8e77c7bf47_0_2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6" name="Google Shape;946;g8e77c7bf47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8e77c7bf47_0_1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8e77c7bf4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2787fb0e82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2787fb0e82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keep our website updated so please make a point to check it often.  The Owl’s Nest Weekly Community Newsletter is sent out through Parent Square every Saturday at 11:30 am.  Please click the link in the ParentSquare message to be taken to the newsletter.</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2787fb0e82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1" name="Google Shape;961;g2787fb0e82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read the part about birthdays and class treats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2787fb0e82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9" name="Google Shape;969;g2787fb0e82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Owls are Respectful, Responsible, and Safe.  Point out the Request for Support tab.</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2787fb0e82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6" name="Google Shape;976;g2787fb0e82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2787fb0e82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4" name="Google Shape;984;g2787fb0e82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Standards Based Grading and Report Card Marks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2787fb0e82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2787fb0e82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2787fb0e82a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5" name="Google Shape;995;g2787fb0e82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2787fb0e82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2787fb0e82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8e77c7bf47_0_2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8e77c7bf47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8e77c7bf47_0_1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8e77c7bf4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e5a820208a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e5a82020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8e77c7bf47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8e77c7bf4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8e77c7bf47_0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8e77c7bf47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e9dc608123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e9dc60812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e9dc608123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e9dc6081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829000" y="772625"/>
            <a:ext cx="7146900" cy="1159800"/>
          </a:xfrm>
          <a:prstGeom prst="rect">
            <a:avLst/>
          </a:prstGeom>
        </p:spPr>
        <p:txBody>
          <a:bodyPr anchorCtr="0" anchor="t" bIns="0" lIns="0" spcFirstLastPara="1" rIns="0" wrap="square" tIns="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grpSp>
        <p:nvGrpSpPr>
          <p:cNvPr id="11" name="Google Shape;11;p2"/>
          <p:cNvGrpSpPr/>
          <p:nvPr/>
        </p:nvGrpSpPr>
        <p:grpSpPr>
          <a:xfrm>
            <a:off x="3409171" y="2429676"/>
            <a:ext cx="5318543" cy="7882145"/>
            <a:chOff x="3485371" y="1424851"/>
            <a:chExt cx="5318543" cy="7882145"/>
          </a:xfrm>
        </p:grpSpPr>
        <p:grpSp>
          <p:nvGrpSpPr>
            <p:cNvPr id="12" name="Google Shape;12;p2"/>
            <p:cNvGrpSpPr/>
            <p:nvPr/>
          </p:nvGrpSpPr>
          <p:grpSpPr>
            <a:xfrm>
              <a:off x="3485371" y="1958251"/>
              <a:ext cx="468816" cy="7120145"/>
              <a:chOff x="1447800" y="152400"/>
              <a:chExt cx="318597" cy="4838699"/>
            </a:xfrm>
          </p:grpSpPr>
          <p:sp>
            <p:nvSpPr>
              <p:cNvPr id="13" name="Google Shape;13;p2"/>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 name="Google Shape;15;p2"/>
            <p:cNvGrpSpPr/>
            <p:nvPr/>
          </p:nvGrpSpPr>
          <p:grpSpPr>
            <a:xfrm>
              <a:off x="3808592" y="1577251"/>
              <a:ext cx="468816" cy="7120145"/>
              <a:chOff x="1600200" y="152400"/>
              <a:chExt cx="318597" cy="4838699"/>
            </a:xfrm>
          </p:grpSpPr>
          <p:sp>
            <p:nvSpPr>
              <p:cNvPr id="16" name="Google Shape;16;p2"/>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 name="Google Shape;17;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 name="Google Shape;18;p2"/>
            <p:cNvGrpSpPr/>
            <p:nvPr/>
          </p:nvGrpSpPr>
          <p:grpSpPr>
            <a:xfrm>
              <a:off x="4131812" y="2186851"/>
              <a:ext cx="468816" cy="7120145"/>
              <a:chOff x="533400" y="152400"/>
              <a:chExt cx="318597" cy="4838699"/>
            </a:xfrm>
          </p:grpSpPr>
          <p:sp>
            <p:nvSpPr>
              <p:cNvPr id="19" name="Google Shape;19;p2"/>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 name="Google Shape;20;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 name="Google Shape;21;p2"/>
            <p:cNvGrpSpPr/>
            <p:nvPr/>
          </p:nvGrpSpPr>
          <p:grpSpPr>
            <a:xfrm>
              <a:off x="4455033" y="1729651"/>
              <a:ext cx="468816" cy="7120145"/>
              <a:chOff x="685800" y="152400"/>
              <a:chExt cx="318597" cy="4838699"/>
            </a:xfrm>
          </p:grpSpPr>
          <p:sp>
            <p:nvSpPr>
              <p:cNvPr id="22" name="Google Shape;22;p2"/>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 name="Google Shape;23;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 name="Google Shape;24;p2"/>
            <p:cNvGrpSpPr/>
            <p:nvPr/>
          </p:nvGrpSpPr>
          <p:grpSpPr>
            <a:xfrm>
              <a:off x="4778254" y="1424851"/>
              <a:ext cx="468816" cy="7120145"/>
              <a:chOff x="838200" y="152400"/>
              <a:chExt cx="318597" cy="4838699"/>
            </a:xfrm>
          </p:grpSpPr>
          <p:sp>
            <p:nvSpPr>
              <p:cNvPr id="25" name="Google Shape;25;p2"/>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6" name="Google Shape;26;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7" name="Google Shape;27;p2"/>
            <p:cNvGrpSpPr/>
            <p:nvPr/>
          </p:nvGrpSpPr>
          <p:grpSpPr>
            <a:xfrm>
              <a:off x="5101474" y="1882051"/>
              <a:ext cx="468816" cy="7120145"/>
              <a:chOff x="990600" y="152400"/>
              <a:chExt cx="318597" cy="4838699"/>
            </a:xfrm>
          </p:grpSpPr>
          <p:sp>
            <p:nvSpPr>
              <p:cNvPr id="28" name="Google Shape;28;p2"/>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 name="Google Shape;29;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0" name="Google Shape;30;p2"/>
            <p:cNvGrpSpPr/>
            <p:nvPr/>
          </p:nvGrpSpPr>
          <p:grpSpPr>
            <a:xfrm>
              <a:off x="5424695" y="1729651"/>
              <a:ext cx="468816" cy="7120145"/>
              <a:chOff x="3663063" y="152400"/>
              <a:chExt cx="318597" cy="4838699"/>
            </a:xfrm>
          </p:grpSpPr>
          <p:sp>
            <p:nvSpPr>
              <p:cNvPr id="31" name="Google Shape;31;p2"/>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 name="Google Shape;32;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 name="Google Shape;33;p2"/>
            <p:cNvGrpSpPr/>
            <p:nvPr/>
          </p:nvGrpSpPr>
          <p:grpSpPr>
            <a:xfrm>
              <a:off x="5747916" y="2034451"/>
              <a:ext cx="468816" cy="7120145"/>
              <a:chOff x="1295400" y="152400"/>
              <a:chExt cx="318597" cy="4838699"/>
            </a:xfrm>
          </p:grpSpPr>
          <p:sp>
            <p:nvSpPr>
              <p:cNvPr id="34" name="Google Shape;34;p2"/>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5" name="Google Shape;35;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6" name="Google Shape;36;p2"/>
            <p:cNvGrpSpPr/>
            <p:nvPr/>
          </p:nvGrpSpPr>
          <p:grpSpPr>
            <a:xfrm>
              <a:off x="6072553" y="1958251"/>
              <a:ext cx="468816" cy="7120145"/>
              <a:chOff x="1447800" y="152400"/>
              <a:chExt cx="318597" cy="4838699"/>
            </a:xfrm>
          </p:grpSpPr>
          <p:sp>
            <p:nvSpPr>
              <p:cNvPr id="37" name="Google Shape;37;p2"/>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 name="Google Shape;38;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9" name="Google Shape;39;p2"/>
            <p:cNvGrpSpPr/>
            <p:nvPr/>
          </p:nvGrpSpPr>
          <p:grpSpPr>
            <a:xfrm>
              <a:off x="6395774" y="1653451"/>
              <a:ext cx="468816" cy="7120145"/>
              <a:chOff x="1600200" y="152400"/>
              <a:chExt cx="318597" cy="4838699"/>
            </a:xfrm>
          </p:grpSpPr>
          <p:sp>
            <p:nvSpPr>
              <p:cNvPr id="40" name="Google Shape;40;p2"/>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 name="Google Shape;41;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 name="Google Shape;42;p2"/>
            <p:cNvGrpSpPr/>
            <p:nvPr/>
          </p:nvGrpSpPr>
          <p:grpSpPr>
            <a:xfrm>
              <a:off x="6718994" y="1424851"/>
              <a:ext cx="468816" cy="7120145"/>
              <a:chOff x="533400" y="152400"/>
              <a:chExt cx="318597" cy="4838699"/>
            </a:xfrm>
          </p:grpSpPr>
          <p:sp>
            <p:nvSpPr>
              <p:cNvPr id="43" name="Google Shape;43;p2"/>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4" name="Google Shape;44;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5" name="Google Shape;45;p2"/>
            <p:cNvGrpSpPr/>
            <p:nvPr/>
          </p:nvGrpSpPr>
          <p:grpSpPr>
            <a:xfrm>
              <a:off x="7042215" y="1501051"/>
              <a:ext cx="468816" cy="7120145"/>
              <a:chOff x="685800" y="152400"/>
              <a:chExt cx="318597" cy="4838699"/>
            </a:xfrm>
          </p:grpSpPr>
          <p:sp>
            <p:nvSpPr>
              <p:cNvPr id="46" name="Google Shape;46;p2"/>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 name="Google Shape;47;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 name="Google Shape;48;p2"/>
            <p:cNvGrpSpPr/>
            <p:nvPr/>
          </p:nvGrpSpPr>
          <p:grpSpPr>
            <a:xfrm>
              <a:off x="7365436" y="1882051"/>
              <a:ext cx="468816" cy="7120145"/>
              <a:chOff x="838200" y="152400"/>
              <a:chExt cx="318597" cy="4838699"/>
            </a:xfrm>
          </p:grpSpPr>
          <p:sp>
            <p:nvSpPr>
              <p:cNvPr id="49" name="Google Shape;49;p2"/>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 name="Google Shape;50;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1" name="Google Shape;51;p2"/>
            <p:cNvGrpSpPr/>
            <p:nvPr/>
          </p:nvGrpSpPr>
          <p:grpSpPr>
            <a:xfrm>
              <a:off x="7688656" y="1424851"/>
              <a:ext cx="468816" cy="7120145"/>
              <a:chOff x="990600" y="152400"/>
              <a:chExt cx="318597" cy="4838699"/>
            </a:xfrm>
          </p:grpSpPr>
          <p:sp>
            <p:nvSpPr>
              <p:cNvPr id="52" name="Google Shape;52;p2"/>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 name="Google Shape;53;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4" name="Google Shape;54;p2"/>
            <p:cNvGrpSpPr/>
            <p:nvPr/>
          </p:nvGrpSpPr>
          <p:grpSpPr>
            <a:xfrm>
              <a:off x="8011877" y="2186851"/>
              <a:ext cx="468816" cy="7120145"/>
              <a:chOff x="3663063" y="152400"/>
              <a:chExt cx="318597" cy="4838699"/>
            </a:xfrm>
          </p:grpSpPr>
          <p:sp>
            <p:nvSpPr>
              <p:cNvPr id="55" name="Google Shape;55;p2"/>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 name="Google Shape;56;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7" name="Google Shape;57;p2"/>
            <p:cNvGrpSpPr/>
            <p:nvPr/>
          </p:nvGrpSpPr>
          <p:grpSpPr>
            <a:xfrm>
              <a:off x="8335098" y="1805851"/>
              <a:ext cx="468816" cy="7120145"/>
              <a:chOff x="1295400" y="152400"/>
              <a:chExt cx="318597" cy="4838699"/>
            </a:xfrm>
          </p:grpSpPr>
          <p:sp>
            <p:nvSpPr>
              <p:cNvPr id="58" name="Google Shape;58;p2"/>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 name="Google Shape;59;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4" name="Shape 664"/>
        <p:cNvGrpSpPr/>
        <p:nvPr/>
      </p:nvGrpSpPr>
      <p:grpSpPr>
        <a:xfrm>
          <a:off x="0" y="0"/>
          <a:ext cx="0" cy="0"/>
          <a:chOff x="0" y="0"/>
          <a:chExt cx="0" cy="0"/>
        </a:xfrm>
      </p:grpSpPr>
      <p:sp>
        <p:nvSpPr>
          <p:cNvPr id="665" name="Google Shape;665;p11"/>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666" name="Google Shape;666;p11"/>
          <p:cNvGrpSpPr/>
          <p:nvPr/>
        </p:nvGrpSpPr>
        <p:grpSpPr>
          <a:xfrm flipH="1" rot="-5400000">
            <a:off x="2172082" y="3352950"/>
            <a:ext cx="4799834" cy="6154586"/>
            <a:chOff x="8004404" y="372498"/>
            <a:chExt cx="3529549" cy="4525764"/>
          </a:xfrm>
        </p:grpSpPr>
        <p:grpSp>
          <p:nvGrpSpPr>
            <p:cNvPr id="667" name="Google Shape;667;p11"/>
            <p:cNvGrpSpPr/>
            <p:nvPr/>
          </p:nvGrpSpPr>
          <p:grpSpPr>
            <a:xfrm flipH="1" rot="-5400000">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flipH="1" rot="-5400000">
              <a:off x="9848714" y="1201031"/>
              <a:ext cx="196383" cy="2982574"/>
              <a:chOff x="1447800" y="152400"/>
              <a:chExt cx="318597" cy="4838699"/>
            </a:xfrm>
          </p:grpSpPr>
          <p:sp>
            <p:nvSpPr>
              <p:cNvPr id="711" name="Google Shape;711;p11"/>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flipH="1" rot="-5400000">
              <a:off x="9689113" y="1336426"/>
              <a:ext cx="196383" cy="2982574"/>
              <a:chOff x="1600200" y="152400"/>
              <a:chExt cx="318597" cy="4838699"/>
            </a:xfrm>
          </p:grpSpPr>
          <p:sp>
            <p:nvSpPr>
              <p:cNvPr id="714" name="Google Shape;714;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flipH="1" rot="-5400000">
              <a:off x="9944475" y="1471836"/>
              <a:ext cx="196383" cy="2982574"/>
              <a:chOff x="533400" y="152400"/>
              <a:chExt cx="318597" cy="4838699"/>
            </a:xfrm>
          </p:grpSpPr>
          <p:sp>
            <p:nvSpPr>
              <p:cNvPr id="717" name="Google Shape;717;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flipH="1" rot="-5400000">
              <a:off x="9752954" y="1607231"/>
              <a:ext cx="196383" cy="2982574"/>
              <a:chOff x="685800" y="152400"/>
              <a:chExt cx="318597" cy="4838699"/>
            </a:xfrm>
          </p:grpSpPr>
          <p:sp>
            <p:nvSpPr>
              <p:cNvPr id="720" name="Google Shape;720;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flipH="1" rot="-5400000">
              <a:off x="9816794" y="1954222"/>
              <a:ext cx="196383" cy="2982574"/>
              <a:chOff x="990600" y="152400"/>
              <a:chExt cx="318597" cy="4838699"/>
            </a:xfrm>
          </p:grpSpPr>
          <p:sp>
            <p:nvSpPr>
              <p:cNvPr id="723" name="Google Shape;723;p11"/>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flipH="1" rot="-5400000">
              <a:off x="9752954" y="2089589"/>
              <a:ext cx="196383" cy="2982574"/>
              <a:chOff x="3663063" y="152400"/>
              <a:chExt cx="318597" cy="4838699"/>
            </a:xfrm>
          </p:grpSpPr>
          <p:sp>
            <p:nvSpPr>
              <p:cNvPr id="726" name="Google Shape;726;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flipH="1" rot="-5400000">
              <a:off x="9880634" y="2225013"/>
              <a:ext cx="196383" cy="2982574"/>
              <a:chOff x="1295400" y="152400"/>
              <a:chExt cx="318597" cy="4838699"/>
            </a:xfrm>
          </p:grpSpPr>
          <p:sp>
            <p:nvSpPr>
              <p:cNvPr id="729" name="Google Shape;729;p11"/>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flipH="1" rot="-5400000">
              <a:off x="9848714" y="2361002"/>
              <a:ext cx="196383" cy="2982574"/>
              <a:chOff x="1447800" y="152400"/>
              <a:chExt cx="318597" cy="4838699"/>
            </a:xfrm>
          </p:grpSpPr>
          <p:sp>
            <p:nvSpPr>
              <p:cNvPr id="732" name="Google Shape;732;p11"/>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flipH="1" rot="-5400000">
              <a:off x="9721033" y="2496397"/>
              <a:ext cx="196383" cy="2982574"/>
              <a:chOff x="1600200" y="152400"/>
              <a:chExt cx="318597" cy="4838699"/>
            </a:xfrm>
          </p:grpSpPr>
          <p:sp>
            <p:nvSpPr>
              <p:cNvPr id="735" name="Google Shape;735;p11"/>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flipH="1" rot="-5400000">
              <a:off x="9625273" y="2631806"/>
              <a:ext cx="196383" cy="2982574"/>
              <a:chOff x="533400" y="152400"/>
              <a:chExt cx="318597" cy="4838699"/>
            </a:xfrm>
          </p:grpSpPr>
          <p:sp>
            <p:nvSpPr>
              <p:cNvPr id="738" name="Google Shape;738;p11"/>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flipH="1" rot="-5400000">
              <a:off x="9657193" y="2767202"/>
              <a:ext cx="196383" cy="2982574"/>
              <a:chOff x="685800" y="152400"/>
              <a:chExt cx="318597" cy="4838699"/>
            </a:xfrm>
          </p:grpSpPr>
          <p:sp>
            <p:nvSpPr>
              <p:cNvPr id="741" name="Google Shape;741;p11"/>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flipH="1" rot="-5400000">
              <a:off x="9816794" y="2902597"/>
              <a:ext cx="196383" cy="2982574"/>
              <a:chOff x="838200" y="152400"/>
              <a:chExt cx="318597" cy="4838699"/>
            </a:xfrm>
          </p:grpSpPr>
          <p:sp>
            <p:nvSpPr>
              <p:cNvPr id="744" name="Google Shape;744;p11"/>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flipH="1" rot="-5400000">
              <a:off x="9625273" y="3037992"/>
              <a:ext cx="196383" cy="2982574"/>
              <a:chOff x="990600" y="152400"/>
              <a:chExt cx="318597" cy="4838699"/>
            </a:xfrm>
          </p:grpSpPr>
          <p:sp>
            <p:nvSpPr>
              <p:cNvPr id="747" name="Google Shape;747;p11"/>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flipH="1" rot="-5400000">
              <a:off x="9944475" y="3173359"/>
              <a:ext cx="196383" cy="2982574"/>
              <a:chOff x="3663063" y="152400"/>
              <a:chExt cx="318597" cy="4838699"/>
            </a:xfrm>
          </p:grpSpPr>
          <p:sp>
            <p:nvSpPr>
              <p:cNvPr id="750" name="Google Shape;750;p11"/>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flipH="1" rot="-5400000">
              <a:off x="9784874" y="3308783"/>
              <a:ext cx="196383" cy="2982574"/>
              <a:chOff x="1295400" y="152400"/>
              <a:chExt cx="318597" cy="4838699"/>
            </a:xfrm>
          </p:grpSpPr>
          <p:sp>
            <p:nvSpPr>
              <p:cNvPr id="753" name="Google Shape;753;p11"/>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no pencils">
  <p:cSld name="BLANK_1">
    <p:spTree>
      <p:nvGrpSpPr>
        <p:cNvPr id="755" name="Shape 755"/>
        <p:cNvGrpSpPr/>
        <p:nvPr/>
      </p:nvGrpSpPr>
      <p:grpSpPr>
        <a:xfrm>
          <a:off x="0" y="0"/>
          <a:ext cx="0" cy="0"/>
          <a:chOff x="0" y="0"/>
          <a:chExt cx="0" cy="0"/>
        </a:xfrm>
      </p:grpSpPr>
      <p:sp>
        <p:nvSpPr>
          <p:cNvPr id="756" name="Google Shape;756;p12"/>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pencil - Light paper">
  <p:cSld name="BLANK_1_1">
    <p:bg>
      <p:bgPr>
        <a:solidFill>
          <a:schemeClr val="accent5"/>
        </a:solidFill>
      </p:bgPr>
    </p:bg>
    <p:spTree>
      <p:nvGrpSpPr>
        <p:cNvPr id="757" name="Shape 757"/>
        <p:cNvGrpSpPr/>
        <p:nvPr/>
      </p:nvGrpSpPr>
      <p:grpSpPr>
        <a:xfrm>
          <a:off x="0" y="0"/>
          <a:ext cx="0" cy="0"/>
          <a:chOff x="0" y="0"/>
          <a:chExt cx="0" cy="0"/>
        </a:xfrm>
      </p:grpSpPr>
      <p:pic>
        <p:nvPicPr>
          <p:cNvPr id="758" name="Google Shape;758;p13"/>
          <p:cNvPicPr preferRelativeResize="0"/>
          <p:nvPr/>
        </p:nvPicPr>
        <p:blipFill>
          <a:blip r:embed="rId2">
            <a:alphaModFix/>
          </a:blip>
          <a:stretch>
            <a:fillRect/>
          </a:stretch>
        </p:blipFill>
        <p:spPr>
          <a:xfrm>
            <a:off x="0" y="0"/>
            <a:ext cx="9144005" cy="5143500"/>
          </a:xfrm>
          <a:prstGeom prst="rect">
            <a:avLst/>
          </a:prstGeom>
          <a:noFill/>
          <a:ln>
            <a:noFill/>
          </a:ln>
        </p:spPr>
      </p:pic>
      <p:sp>
        <p:nvSpPr>
          <p:cNvPr id="759" name="Google Shape;759;p13"/>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pencil - Dark paper">
  <p:cSld name="BLANK_1_1_1">
    <p:bg>
      <p:bgPr>
        <a:solidFill>
          <a:schemeClr val="accent5"/>
        </a:solidFill>
      </p:bgPr>
    </p:bg>
    <p:spTree>
      <p:nvGrpSpPr>
        <p:cNvPr id="760" name="Shape 760"/>
        <p:cNvGrpSpPr/>
        <p:nvPr/>
      </p:nvGrpSpPr>
      <p:grpSpPr>
        <a:xfrm>
          <a:off x="0" y="0"/>
          <a:ext cx="0" cy="0"/>
          <a:chOff x="0" y="0"/>
          <a:chExt cx="0" cy="0"/>
        </a:xfrm>
      </p:grpSpPr>
      <p:pic>
        <p:nvPicPr>
          <p:cNvPr id="761" name="Google Shape;761;p14"/>
          <p:cNvPicPr preferRelativeResize="0"/>
          <p:nvPr/>
        </p:nvPicPr>
        <p:blipFill rotWithShape="1">
          <a:blip r:embed="rId2">
            <a:alphaModFix/>
          </a:blip>
          <a:srcRect b="0" l="0" r="0" t="0"/>
          <a:stretch/>
        </p:blipFill>
        <p:spPr>
          <a:xfrm>
            <a:off x="0" y="0"/>
            <a:ext cx="9144005" cy="5143500"/>
          </a:xfrm>
          <a:prstGeom prst="rect">
            <a:avLst/>
          </a:prstGeom>
          <a:noFill/>
          <a:ln>
            <a:noFill/>
          </a:ln>
        </p:spPr>
      </p:pic>
      <p:sp>
        <p:nvSpPr>
          <p:cNvPr id="762" name="Google Shape;762;p1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763" name="Shape 763"/>
        <p:cNvGrpSpPr/>
        <p:nvPr/>
      </p:nvGrpSpPr>
      <p:grpSpPr>
        <a:xfrm>
          <a:off x="0" y="0"/>
          <a:ext cx="0" cy="0"/>
          <a:chOff x="0" y="0"/>
          <a:chExt cx="0" cy="0"/>
        </a:xfrm>
      </p:grpSpPr>
      <p:sp>
        <p:nvSpPr>
          <p:cNvPr id="764" name="Google Shape;764;p15"/>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65" name="Google Shape;765;p15"/>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360"/>
              </a:spcBef>
              <a:spcAft>
                <a:spcPts val="0"/>
              </a:spcAft>
              <a:buSzPts val="2800"/>
              <a:buNone/>
              <a:defRPr sz="2800"/>
            </a:lvl9pPr>
          </a:lstStyle>
          <a:p/>
        </p:txBody>
      </p:sp>
      <p:sp>
        <p:nvSpPr>
          <p:cNvPr id="766" name="Google Shape;766;p15"/>
          <p:cNvSpPr txBox="1"/>
          <p:nvPr>
            <p:ph idx="12" type="sldNum"/>
          </p:nvPr>
        </p:nvSpPr>
        <p:spPr>
          <a:xfrm>
            <a:off x="8472458" y="4663217"/>
            <a:ext cx="548700" cy="3936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60" name="Shape 60"/>
        <p:cNvGrpSpPr/>
        <p:nvPr/>
      </p:nvGrpSpPr>
      <p:grpSpPr>
        <a:xfrm>
          <a:off x="0" y="0"/>
          <a:ext cx="0" cy="0"/>
          <a:chOff x="0" y="0"/>
          <a:chExt cx="0" cy="0"/>
        </a:xfrm>
      </p:grpSpPr>
      <p:sp>
        <p:nvSpPr>
          <p:cNvPr id="61" name="Google Shape;61;p3"/>
          <p:cNvSpPr txBox="1"/>
          <p:nvPr>
            <p:ph type="ctrTitle"/>
          </p:nvPr>
        </p:nvSpPr>
        <p:spPr>
          <a:xfrm>
            <a:off x="752800" y="440350"/>
            <a:ext cx="7485900" cy="1159800"/>
          </a:xfrm>
          <a:prstGeom prst="rect">
            <a:avLst/>
          </a:prstGeom>
        </p:spPr>
        <p:txBody>
          <a:bodyPr anchorCtr="0" anchor="b" bIns="0" lIns="0" spcFirstLastPara="1" rIns="0" wrap="square" tIns="0">
            <a:noAutofit/>
          </a:bodyPr>
          <a:lstStyle>
            <a:lvl1pPr lvl="0" rtl="0">
              <a:spcBef>
                <a:spcPts val="0"/>
              </a:spcBef>
              <a:spcAft>
                <a:spcPts val="0"/>
              </a:spcAft>
              <a:buSzPts val="4600"/>
              <a:buNone/>
              <a:defRPr sz="4600"/>
            </a:lvl1pPr>
            <a:lvl2pPr lvl="1" rtl="0">
              <a:spcBef>
                <a:spcPts val="0"/>
              </a:spcBef>
              <a:spcAft>
                <a:spcPts val="0"/>
              </a:spcAft>
              <a:buSzPts val="4600"/>
              <a:buNone/>
              <a:defRPr sz="4600"/>
            </a:lvl2pPr>
            <a:lvl3pPr lvl="2" rtl="0">
              <a:spcBef>
                <a:spcPts val="0"/>
              </a:spcBef>
              <a:spcAft>
                <a:spcPts val="0"/>
              </a:spcAft>
              <a:buSzPts val="4600"/>
              <a:buNone/>
              <a:defRPr sz="4600"/>
            </a:lvl3pPr>
            <a:lvl4pPr lvl="3" rtl="0">
              <a:spcBef>
                <a:spcPts val="0"/>
              </a:spcBef>
              <a:spcAft>
                <a:spcPts val="0"/>
              </a:spcAft>
              <a:buSzPts val="4600"/>
              <a:buNone/>
              <a:defRPr sz="4600"/>
            </a:lvl4pPr>
            <a:lvl5pPr lvl="4" rtl="0">
              <a:spcBef>
                <a:spcPts val="0"/>
              </a:spcBef>
              <a:spcAft>
                <a:spcPts val="0"/>
              </a:spcAft>
              <a:buSzPts val="4600"/>
              <a:buNone/>
              <a:defRPr sz="4600"/>
            </a:lvl5pPr>
            <a:lvl6pPr lvl="5" rtl="0">
              <a:spcBef>
                <a:spcPts val="0"/>
              </a:spcBef>
              <a:spcAft>
                <a:spcPts val="0"/>
              </a:spcAft>
              <a:buSzPts val="4600"/>
              <a:buNone/>
              <a:defRPr sz="4600"/>
            </a:lvl6pPr>
            <a:lvl7pPr lvl="6" rtl="0">
              <a:spcBef>
                <a:spcPts val="0"/>
              </a:spcBef>
              <a:spcAft>
                <a:spcPts val="0"/>
              </a:spcAft>
              <a:buSzPts val="4600"/>
              <a:buNone/>
              <a:defRPr sz="4600"/>
            </a:lvl7pPr>
            <a:lvl8pPr lvl="7" rtl="0">
              <a:spcBef>
                <a:spcPts val="0"/>
              </a:spcBef>
              <a:spcAft>
                <a:spcPts val="0"/>
              </a:spcAft>
              <a:buSzPts val="4600"/>
              <a:buNone/>
              <a:defRPr sz="4600"/>
            </a:lvl8pPr>
            <a:lvl9pPr lvl="8" rtl="0">
              <a:spcBef>
                <a:spcPts val="0"/>
              </a:spcBef>
              <a:spcAft>
                <a:spcPts val="0"/>
              </a:spcAft>
              <a:buSzPts val="4600"/>
              <a:buNone/>
              <a:defRPr sz="4600"/>
            </a:lvl9pPr>
          </a:lstStyle>
          <a:p/>
        </p:txBody>
      </p:sp>
      <p:sp>
        <p:nvSpPr>
          <p:cNvPr id="62" name="Google Shape;62;p3"/>
          <p:cNvSpPr txBox="1"/>
          <p:nvPr>
            <p:ph idx="1" type="subTitle"/>
          </p:nvPr>
        </p:nvSpPr>
        <p:spPr>
          <a:xfrm>
            <a:off x="752800" y="1697054"/>
            <a:ext cx="7485900" cy="784800"/>
          </a:xfrm>
          <a:prstGeom prst="rect">
            <a:avLst/>
          </a:prstGeom>
        </p:spPr>
        <p:txBody>
          <a:bodyPr anchorCtr="0" anchor="t" bIns="0" lIns="0" spcFirstLastPara="1" rIns="0" wrap="square" tIns="0">
            <a:noAutofit/>
          </a:bodyPr>
          <a:lstStyle>
            <a:lvl1pPr lvl="0" rtl="0">
              <a:spcBef>
                <a:spcPts val="0"/>
              </a:spcBef>
              <a:spcAft>
                <a:spcPts val="0"/>
              </a:spcAft>
              <a:buSzPts val="1400"/>
              <a:buNone/>
              <a:defRPr>
                <a:solidFill>
                  <a:schemeClr val="accent5"/>
                </a:solidFill>
              </a:defRPr>
            </a:lvl1pPr>
            <a:lvl2pPr lvl="1" rtl="0">
              <a:spcBef>
                <a:spcPts val="1000"/>
              </a:spcBef>
              <a:spcAft>
                <a:spcPts val="0"/>
              </a:spcAft>
              <a:buSzPts val="3000"/>
              <a:buNone/>
              <a:defRPr sz="3000">
                <a:solidFill>
                  <a:schemeClr val="accent5"/>
                </a:solidFill>
              </a:defRPr>
            </a:lvl2pPr>
            <a:lvl3pPr lvl="2" rtl="0">
              <a:spcBef>
                <a:spcPts val="1000"/>
              </a:spcBef>
              <a:spcAft>
                <a:spcPts val="0"/>
              </a:spcAft>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p:txBody>
      </p:sp>
      <p:grpSp>
        <p:nvGrpSpPr>
          <p:cNvPr id="63" name="Google Shape;63;p3"/>
          <p:cNvGrpSpPr/>
          <p:nvPr/>
        </p:nvGrpSpPr>
        <p:grpSpPr>
          <a:xfrm>
            <a:off x="3409171" y="2429676"/>
            <a:ext cx="5318543" cy="7882145"/>
            <a:chOff x="3485371" y="1424851"/>
            <a:chExt cx="5318543" cy="7882145"/>
          </a:xfrm>
        </p:grpSpPr>
        <p:grpSp>
          <p:nvGrpSpPr>
            <p:cNvPr id="64" name="Google Shape;64;p3"/>
            <p:cNvGrpSpPr/>
            <p:nvPr/>
          </p:nvGrpSpPr>
          <p:grpSpPr>
            <a:xfrm>
              <a:off x="3485371" y="1958251"/>
              <a:ext cx="468816" cy="7120145"/>
              <a:chOff x="1447800" y="152400"/>
              <a:chExt cx="318597" cy="4838699"/>
            </a:xfrm>
          </p:grpSpPr>
          <p:sp>
            <p:nvSpPr>
              <p:cNvPr id="65" name="Google Shape;65;p3"/>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6" name="Google Shape;66;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 name="Google Shape;67;p3"/>
            <p:cNvGrpSpPr/>
            <p:nvPr/>
          </p:nvGrpSpPr>
          <p:grpSpPr>
            <a:xfrm>
              <a:off x="3808592" y="1577251"/>
              <a:ext cx="468816" cy="7120145"/>
              <a:chOff x="1600200" y="152400"/>
              <a:chExt cx="318597" cy="4838699"/>
            </a:xfrm>
          </p:grpSpPr>
          <p:sp>
            <p:nvSpPr>
              <p:cNvPr id="68" name="Google Shape;68;p3"/>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9" name="Google Shape;69;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0" name="Google Shape;70;p3"/>
            <p:cNvGrpSpPr/>
            <p:nvPr/>
          </p:nvGrpSpPr>
          <p:grpSpPr>
            <a:xfrm>
              <a:off x="4131812" y="2186851"/>
              <a:ext cx="468816" cy="7120145"/>
              <a:chOff x="533400" y="152400"/>
              <a:chExt cx="318597" cy="4838699"/>
            </a:xfrm>
          </p:grpSpPr>
          <p:sp>
            <p:nvSpPr>
              <p:cNvPr id="71" name="Google Shape;71;p3"/>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2" name="Google Shape;72;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3" name="Google Shape;73;p3"/>
            <p:cNvGrpSpPr/>
            <p:nvPr/>
          </p:nvGrpSpPr>
          <p:grpSpPr>
            <a:xfrm>
              <a:off x="4455033" y="1729651"/>
              <a:ext cx="468816" cy="7120145"/>
              <a:chOff x="685800" y="152400"/>
              <a:chExt cx="318597" cy="4838699"/>
            </a:xfrm>
          </p:grpSpPr>
          <p:sp>
            <p:nvSpPr>
              <p:cNvPr id="74" name="Google Shape;74;p3"/>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5" name="Google Shape;75;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6" name="Google Shape;76;p3"/>
            <p:cNvGrpSpPr/>
            <p:nvPr/>
          </p:nvGrpSpPr>
          <p:grpSpPr>
            <a:xfrm>
              <a:off x="4778254" y="1424851"/>
              <a:ext cx="468816" cy="7120145"/>
              <a:chOff x="838200" y="152400"/>
              <a:chExt cx="318597" cy="4838699"/>
            </a:xfrm>
          </p:grpSpPr>
          <p:sp>
            <p:nvSpPr>
              <p:cNvPr id="77" name="Google Shape;77;p3"/>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8" name="Google Shape;78;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9" name="Google Shape;79;p3"/>
            <p:cNvGrpSpPr/>
            <p:nvPr/>
          </p:nvGrpSpPr>
          <p:grpSpPr>
            <a:xfrm>
              <a:off x="5101474" y="1882051"/>
              <a:ext cx="468816" cy="7120145"/>
              <a:chOff x="990600" y="152400"/>
              <a:chExt cx="318597" cy="4838699"/>
            </a:xfrm>
          </p:grpSpPr>
          <p:sp>
            <p:nvSpPr>
              <p:cNvPr id="80" name="Google Shape;80;p3"/>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1" name="Google Shape;81;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82" name="Google Shape;82;p3"/>
            <p:cNvGrpSpPr/>
            <p:nvPr/>
          </p:nvGrpSpPr>
          <p:grpSpPr>
            <a:xfrm>
              <a:off x="5424695" y="1729651"/>
              <a:ext cx="468816" cy="7120145"/>
              <a:chOff x="3663063" y="152400"/>
              <a:chExt cx="318597" cy="4838699"/>
            </a:xfrm>
          </p:grpSpPr>
          <p:sp>
            <p:nvSpPr>
              <p:cNvPr id="83" name="Google Shape;83;p3"/>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4" name="Google Shape;84;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85" name="Google Shape;85;p3"/>
            <p:cNvGrpSpPr/>
            <p:nvPr/>
          </p:nvGrpSpPr>
          <p:grpSpPr>
            <a:xfrm>
              <a:off x="5747916" y="2034451"/>
              <a:ext cx="468816" cy="7120145"/>
              <a:chOff x="1295400" y="152400"/>
              <a:chExt cx="318597" cy="4838699"/>
            </a:xfrm>
          </p:grpSpPr>
          <p:sp>
            <p:nvSpPr>
              <p:cNvPr id="86" name="Google Shape;86;p3"/>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7" name="Google Shape;87;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88" name="Google Shape;88;p3"/>
            <p:cNvGrpSpPr/>
            <p:nvPr/>
          </p:nvGrpSpPr>
          <p:grpSpPr>
            <a:xfrm>
              <a:off x="6072553" y="1958251"/>
              <a:ext cx="468816" cy="7120145"/>
              <a:chOff x="1447800" y="152400"/>
              <a:chExt cx="318597" cy="4838699"/>
            </a:xfrm>
          </p:grpSpPr>
          <p:sp>
            <p:nvSpPr>
              <p:cNvPr id="89" name="Google Shape;89;p3"/>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0" name="Google Shape;90;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91" name="Google Shape;91;p3"/>
            <p:cNvGrpSpPr/>
            <p:nvPr/>
          </p:nvGrpSpPr>
          <p:grpSpPr>
            <a:xfrm>
              <a:off x="6395774" y="1653451"/>
              <a:ext cx="468816" cy="7120145"/>
              <a:chOff x="1600200" y="152400"/>
              <a:chExt cx="318597" cy="4838699"/>
            </a:xfrm>
          </p:grpSpPr>
          <p:sp>
            <p:nvSpPr>
              <p:cNvPr id="92" name="Google Shape;92;p3"/>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3" name="Google Shape;93;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94" name="Google Shape;94;p3"/>
            <p:cNvGrpSpPr/>
            <p:nvPr/>
          </p:nvGrpSpPr>
          <p:grpSpPr>
            <a:xfrm>
              <a:off x="6718994" y="1424851"/>
              <a:ext cx="468816" cy="7120145"/>
              <a:chOff x="533400" y="152400"/>
              <a:chExt cx="318597" cy="4838699"/>
            </a:xfrm>
          </p:grpSpPr>
          <p:sp>
            <p:nvSpPr>
              <p:cNvPr id="95" name="Google Shape;95;p3"/>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6" name="Google Shape;96;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97" name="Google Shape;97;p3"/>
            <p:cNvGrpSpPr/>
            <p:nvPr/>
          </p:nvGrpSpPr>
          <p:grpSpPr>
            <a:xfrm>
              <a:off x="7042215" y="1501051"/>
              <a:ext cx="468816" cy="7120145"/>
              <a:chOff x="685800" y="152400"/>
              <a:chExt cx="318597" cy="4838699"/>
            </a:xfrm>
          </p:grpSpPr>
          <p:sp>
            <p:nvSpPr>
              <p:cNvPr id="98" name="Google Shape;98;p3"/>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99" name="Google Shape;99;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00" name="Google Shape;100;p3"/>
            <p:cNvGrpSpPr/>
            <p:nvPr/>
          </p:nvGrpSpPr>
          <p:grpSpPr>
            <a:xfrm>
              <a:off x="7365436" y="1882051"/>
              <a:ext cx="468816" cy="7120145"/>
              <a:chOff x="838200" y="152400"/>
              <a:chExt cx="318597" cy="4838699"/>
            </a:xfrm>
          </p:grpSpPr>
          <p:sp>
            <p:nvSpPr>
              <p:cNvPr id="101" name="Google Shape;101;p3"/>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2" name="Google Shape;102;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03" name="Google Shape;103;p3"/>
            <p:cNvGrpSpPr/>
            <p:nvPr/>
          </p:nvGrpSpPr>
          <p:grpSpPr>
            <a:xfrm>
              <a:off x="7688656" y="1424851"/>
              <a:ext cx="468816" cy="7120145"/>
              <a:chOff x="990600" y="152400"/>
              <a:chExt cx="318597" cy="4838699"/>
            </a:xfrm>
          </p:grpSpPr>
          <p:sp>
            <p:nvSpPr>
              <p:cNvPr id="104" name="Google Shape;104;p3"/>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5" name="Google Shape;105;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06" name="Google Shape;106;p3"/>
            <p:cNvGrpSpPr/>
            <p:nvPr/>
          </p:nvGrpSpPr>
          <p:grpSpPr>
            <a:xfrm>
              <a:off x="8011877" y="2186851"/>
              <a:ext cx="468816" cy="7120145"/>
              <a:chOff x="3663063" y="152400"/>
              <a:chExt cx="318597" cy="4838699"/>
            </a:xfrm>
          </p:grpSpPr>
          <p:sp>
            <p:nvSpPr>
              <p:cNvPr id="107" name="Google Shape;107;p3"/>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8" name="Google Shape;108;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09" name="Google Shape;109;p3"/>
            <p:cNvGrpSpPr/>
            <p:nvPr/>
          </p:nvGrpSpPr>
          <p:grpSpPr>
            <a:xfrm>
              <a:off x="8335098" y="1805851"/>
              <a:ext cx="468816" cy="7120145"/>
              <a:chOff x="1295400" y="152400"/>
              <a:chExt cx="318597" cy="4838699"/>
            </a:xfrm>
          </p:grpSpPr>
          <p:sp>
            <p:nvSpPr>
              <p:cNvPr id="110" name="Google Shape;110;p3"/>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11" name="Google Shape;111;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12" name="Shape 112"/>
        <p:cNvGrpSpPr/>
        <p:nvPr/>
      </p:nvGrpSpPr>
      <p:grpSpPr>
        <a:xfrm>
          <a:off x="0" y="0"/>
          <a:ext cx="0" cy="0"/>
          <a:chOff x="0" y="0"/>
          <a:chExt cx="0" cy="0"/>
        </a:xfrm>
      </p:grpSpPr>
      <p:sp>
        <p:nvSpPr>
          <p:cNvPr id="113" name="Google Shape;113;p4"/>
          <p:cNvSpPr txBox="1"/>
          <p:nvPr>
            <p:ph idx="1" type="body"/>
          </p:nvPr>
        </p:nvSpPr>
        <p:spPr>
          <a:xfrm>
            <a:off x="1652750" y="2161800"/>
            <a:ext cx="5838300" cy="819900"/>
          </a:xfrm>
          <a:prstGeom prst="rect">
            <a:avLst/>
          </a:prstGeom>
        </p:spPr>
        <p:txBody>
          <a:bodyPr anchorCtr="0" anchor="ctr" bIns="0" lIns="0" spcFirstLastPara="1" rIns="0" wrap="square" tIns="0">
            <a:noAutofit/>
          </a:bodyPr>
          <a:lstStyle>
            <a:lvl1pPr indent="-406400" lvl="0" marL="457200" rtl="0" algn="ctr">
              <a:lnSpc>
                <a:spcPct val="115000"/>
              </a:lnSpc>
              <a:spcBef>
                <a:spcPts val="600"/>
              </a:spcBef>
              <a:spcAft>
                <a:spcPts val="0"/>
              </a:spcAft>
              <a:buSzPts val="2800"/>
              <a:buFont typeface="Mali"/>
              <a:buChar char="✘"/>
              <a:defRPr sz="2800">
                <a:latin typeface="Mali"/>
                <a:ea typeface="Mali"/>
                <a:cs typeface="Mali"/>
                <a:sym typeface="Mali"/>
              </a:defRPr>
            </a:lvl1pPr>
            <a:lvl2pPr indent="-406400" lvl="1" marL="914400" rtl="0" algn="ctr">
              <a:lnSpc>
                <a:spcPct val="115000"/>
              </a:lnSpc>
              <a:spcBef>
                <a:spcPts val="1000"/>
              </a:spcBef>
              <a:spcAft>
                <a:spcPts val="0"/>
              </a:spcAft>
              <a:buSzPts val="2800"/>
              <a:buFont typeface="Mali"/>
              <a:buChar char="-"/>
              <a:defRPr sz="2800">
                <a:latin typeface="Mali"/>
                <a:ea typeface="Mali"/>
                <a:cs typeface="Mali"/>
                <a:sym typeface="Mali"/>
              </a:defRPr>
            </a:lvl2pPr>
            <a:lvl3pPr indent="-406400" lvl="2" marL="1371600" rtl="0" algn="ctr">
              <a:lnSpc>
                <a:spcPct val="115000"/>
              </a:lnSpc>
              <a:spcBef>
                <a:spcPts val="1000"/>
              </a:spcBef>
              <a:spcAft>
                <a:spcPts val="0"/>
              </a:spcAft>
              <a:buSzPts val="2800"/>
              <a:buFont typeface="Mali"/>
              <a:buChar char="-"/>
              <a:defRPr sz="2800">
                <a:latin typeface="Mali"/>
                <a:ea typeface="Mali"/>
                <a:cs typeface="Mali"/>
                <a:sym typeface="Mali"/>
              </a:defRPr>
            </a:lvl3pPr>
            <a:lvl4pPr indent="-406400" lvl="3" marL="1828800" rtl="0" algn="ctr">
              <a:lnSpc>
                <a:spcPct val="115000"/>
              </a:lnSpc>
              <a:spcBef>
                <a:spcPts val="1000"/>
              </a:spcBef>
              <a:spcAft>
                <a:spcPts val="0"/>
              </a:spcAft>
              <a:buSzPts val="2800"/>
              <a:buFont typeface="Mali"/>
              <a:buChar char="●"/>
              <a:defRPr sz="2800">
                <a:latin typeface="Mali"/>
                <a:ea typeface="Mali"/>
                <a:cs typeface="Mali"/>
                <a:sym typeface="Mali"/>
              </a:defRPr>
            </a:lvl4pPr>
            <a:lvl5pPr indent="-406400" lvl="4" marL="2286000" rtl="0" algn="ctr">
              <a:lnSpc>
                <a:spcPct val="115000"/>
              </a:lnSpc>
              <a:spcBef>
                <a:spcPts val="1000"/>
              </a:spcBef>
              <a:spcAft>
                <a:spcPts val="0"/>
              </a:spcAft>
              <a:buSzPts val="2800"/>
              <a:buFont typeface="Mali"/>
              <a:buChar char="○"/>
              <a:defRPr sz="2800">
                <a:latin typeface="Mali"/>
                <a:ea typeface="Mali"/>
                <a:cs typeface="Mali"/>
                <a:sym typeface="Mali"/>
              </a:defRPr>
            </a:lvl5pPr>
            <a:lvl6pPr indent="-406400" lvl="5" marL="2743200" rtl="0" algn="ctr">
              <a:lnSpc>
                <a:spcPct val="115000"/>
              </a:lnSpc>
              <a:spcBef>
                <a:spcPts val="1000"/>
              </a:spcBef>
              <a:spcAft>
                <a:spcPts val="0"/>
              </a:spcAft>
              <a:buSzPts val="2800"/>
              <a:buFont typeface="Mali"/>
              <a:buChar char="■"/>
              <a:defRPr sz="2800">
                <a:latin typeface="Mali"/>
                <a:ea typeface="Mali"/>
                <a:cs typeface="Mali"/>
                <a:sym typeface="Mali"/>
              </a:defRPr>
            </a:lvl6pPr>
            <a:lvl7pPr indent="-406400" lvl="6" marL="3200400" rtl="0" algn="ctr">
              <a:lnSpc>
                <a:spcPct val="115000"/>
              </a:lnSpc>
              <a:spcBef>
                <a:spcPts val="1000"/>
              </a:spcBef>
              <a:spcAft>
                <a:spcPts val="0"/>
              </a:spcAft>
              <a:buSzPts val="2800"/>
              <a:buFont typeface="Mali"/>
              <a:buChar char="●"/>
              <a:defRPr sz="2800">
                <a:latin typeface="Mali"/>
                <a:ea typeface="Mali"/>
                <a:cs typeface="Mali"/>
                <a:sym typeface="Mali"/>
              </a:defRPr>
            </a:lvl7pPr>
            <a:lvl8pPr indent="-406400" lvl="7" marL="3657600" rtl="0" algn="ctr">
              <a:lnSpc>
                <a:spcPct val="115000"/>
              </a:lnSpc>
              <a:spcBef>
                <a:spcPts val="1000"/>
              </a:spcBef>
              <a:spcAft>
                <a:spcPts val="0"/>
              </a:spcAft>
              <a:buSzPts val="2800"/>
              <a:buFont typeface="Mali"/>
              <a:buChar char="○"/>
              <a:defRPr sz="2800">
                <a:latin typeface="Mali"/>
                <a:ea typeface="Mali"/>
                <a:cs typeface="Mali"/>
                <a:sym typeface="Mali"/>
              </a:defRPr>
            </a:lvl8pPr>
            <a:lvl9pPr indent="-406400" lvl="8" marL="4114800" algn="ctr">
              <a:lnSpc>
                <a:spcPct val="115000"/>
              </a:lnSpc>
              <a:spcBef>
                <a:spcPts val="1000"/>
              </a:spcBef>
              <a:spcAft>
                <a:spcPts val="1000"/>
              </a:spcAft>
              <a:buSzPts val="2800"/>
              <a:buFont typeface="Mali"/>
              <a:buChar char="■"/>
              <a:defRPr sz="2800">
                <a:latin typeface="Mali"/>
                <a:ea typeface="Mali"/>
                <a:cs typeface="Mali"/>
                <a:sym typeface="Mali"/>
              </a:defRPr>
            </a:lvl9pPr>
          </a:lstStyle>
          <a:p/>
        </p:txBody>
      </p:sp>
      <p:sp>
        <p:nvSpPr>
          <p:cNvPr id="114" name="Google Shape;114;p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15" name="Google Shape;115;p4"/>
          <p:cNvGrpSpPr/>
          <p:nvPr/>
        </p:nvGrpSpPr>
        <p:grpSpPr>
          <a:xfrm rot="599924">
            <a:off x="3521476" y="4047637"/>
            <a:ext cx="468832" cy="7120389"/>
            <a:chOff x="1447800" y="152400"/>
            <a:chExt cx="318597" cy="4838699"/>
          </a:xfrm>
        </p:grpSpPr>
        <p:sp>
          <p:nvSpPr>
            <p:cNvPr id="116" name="Google Shape;116;p4"/>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17" name="Google Shape;117;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18" name="Google Shape;118;p4"/>
          <p:cNvGrpSpPr/>
          <p:nvPr/>
        </p:nvGrpSpPr>
        <p:grpSpPr>
          <a:xfrm rot="1200084">
            <a:off x="1203519" y="3607342"/>
            <a:ext cx="468801" cy="7119911"/>
            <a:chOff x="1600200" y="152400"/>
            <a:chExt cx="318597" cy="4838699"/>
          </a:xfrm>
        </p:grpSpPr>
        <p:sp>
          <p:nvSpPr>
            <p:cNvPr id="119" name="Google Shape;119;p4"/>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0" name="Google Shape;120;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21" name="Google Shape;121;p4"/>
          <p:cNvGrpSpPr/>
          <p:nvPr/>
        </p:nvGrpSpPr>
        <p:grpSpPr>
          <a:xfrm rot="1799848">
            <a:off x="34414" y="3701307"/>
            <a:ext cx="468820" cy="7120207"/>
            <a:chOff x="533400" y="152400"/>
            <a:chExt cx="318597" cy="4838699"/>
          </a:xfrm>
        </p:grpSpPr>
        <p:sp>
          <p:nvSpPr>
            <p:cNvPr id="122" name="Google Shape;122;p4"/>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3" name="Google Shape;123;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24" name="Google Shape;124;p4"/>
          <p:cNvGrpSpPr/>
          <p:nvPr/>
        </p:nvGrpSpPr>
        <p:grpSpPr>
          <a:xfrm rot="2399941">
            <a:off x="-1049427" y="2658217"/>
            <a:ext cx="468795" cy="7119825"/>
            <a:chOff x="685800" y="152400"/>
            <a:chExt cx="318597" cy="4838699"/>
          </a:xfrm>
        </p:grpSpPr>
        <p:sp>
          <p:nvSpPr>
            <p:cNvPr id="125" name="Google Shape;125;p4"/>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6" name="Google Shape;126;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27" name="Google Shape;127;p4"/>
          <p:cNvGrpSpPr/>
          <p:nvPr/>
        </p:nvGrpSpPr>
        <p:grpSpPr>
          <a:xfrm rot="2999880">
            <a:off x="-1706982" y="917344"/>
            <a:ext cx="468816" cy="7120136"/>
            <a:chOff x="838200" y="152400"/>
            <a:chExt cx="318597" cy="4838699"/>
          </a:xfrm>
        </p:grpSpPr>
        <p:sp>
          <p:nvSpPr>
            <p:cNvPr id="128" name="Google Shape;128;p4"/>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9" name="Google Shape;129;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30" name="Google Shape;130;p4"/>
          <p:cNvGrpSpPr/>
          <p:nvPr/>
        </p:nvGrpSpPr>
        <p:grpSpPr>
          <a:xfrm rot="3600035">
            <a:off x="-2254612" y="80296"/>
            <a:ext cx="468793" cy="7119788"/>
            <a:chOff x="990600" y="152400"/>
            <a:chExt cx="318597" cy="4838699"/>
          </a:xfrm>
        </p:grpSpPr>
        <p:sp>
          <p:nvSpPr>
            <p:cNvPr id="131" name="Google Shape;131;p4"/>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32" name="Google Shape;132;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33" name="Google Shape;133;p4"/>
          <p:cNvGrpSpPr/>
          <p:nvPr/>
        </p:nvGrpSpPr>
        <p:grpSpPr>
          <a:xfrm rot="5400000">
            <a:off x="-2254612" y="-2303662"/>
            <a:ext cx="468784" cy="7119661"/>
            <a:chOff x="3663063" y="152400"/>
            <a:chExt cx="318597" cy="4838699"/>
          </a:xfrm>
        </p:grpSpPr>
        <p:sp>
          <p:nvSpPr>
            <p:cNvPr id="134" name="Google Shape;134;p4"/>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35" name="Google Shape;135;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36" name="Google Shape;136;p4"/>
          <p:cNvGrpSpPr/>
          <p:nvPr/>
        </p:nvGrpSpPr>
        <p:grpSpPr>
          <a:xfrm rot="4800076">
            <a:off x="-1784050" y="-2583919"/>
            <a:ext cx="468832" cy="7120389"/>
            <a:chOff x="1295400" y="152400"/>
            <a:chExt cx="318597" cy="4838699"/>
          </a:xfrm>
        </p:grpSpPr>
        <p:sp>
          <p:nvSpPr>
            <p:cNvPr id="137" name="Google Shape;137;p4"/>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38" name="Google Shape;138;p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139" name="Google Shape;139;p4"/>
          <p:cNvGrpSpPr/>
          <p:nvPr/>
        </p:nvGrpSpPr>
        <p:grpSpPr>
          <a:xfrm rot="-10579780">
            <a:off x="6292864" y="-6220883"/>
            <a:ext cx="468822" cy="7120233"/>
            <a:chOff x="1447800" y="152400"/>
            <a:chExt cx="318597" cy="4838699"/>
          </a:xfrm>
        </p:grpSpPr>
        <p:sp>
          <p:nvSpPr>
            <p:cNvPr id="140" name="Google Shape;140;p4"/>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1" name="Google Shape;141;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42" name="Google Shape;142;p4"/>
          <p:cNvGrpSpPr/>
          <p:nvPr/>
        </p:nvGrpSpPr>
        <p:grpSpPr>
          <a:xfrm rot="-9950062">
            <a:off x="7352097" y="-5550575"/>
            <a:ext cx="468798" cy="7119870"/>
            <a:chOff x="1600200" y="152400"/>
            <a:chExt cx="318597" cy="4838699"/>
          </a:xfrm>
        </p:grpSpPr>
        <p:sp>
          <p:nvSpPr>
            <p:cNvPr id="143" name="Google Shape;143;p4"/>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4" name="Google Shape;144;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45" name="Google Shape;145;p4"/>
          <p:cNvGrpSpPr/>
          <p:nvPr/>
        </p:nvGrpSpPr>
        <p:grpSpPr>
          <a:xfrm rot="-8674393">
            <a:off x="9511353" y="-5246133"/>
            <a:ext cx="468831" cy="7120371"/>
            <a:chOff x="533400" y="152400"/>
            <a:chExt cx="318597" cy="4838699"/>
          </a:xfrm>
        </p:grpSpPr>
        <p:sp>
          <p:nvSpPr>
            <p:cNvPr id="146" name="Google Shape;146;p4"/>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47" name="Google Shape;147;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48" name="Google Shape;148;p4"/>
          <p:cNvGrpSpPr/>
          <p:nvPr/>
        </p:nvGrpSpPr>
        <p:grpSpPr>
          <a:xfrm rot="-7873507">
            <a:off x="10561410" y="-3573826"/>
            <a:ext cx="468793" cy="7119801"/>
            <a:chOff x="685800" y="152400"/>
            <a:chExt cx="318597" cy="4838699"/>
          </a:xfrm>
        </p:grpSpPr>
        <p:sp>
          <p:nvSpPr>
            <p:cNvPr id="149" name="Google Shape;149;p4"/>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0" name="Google Shape;150;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51" name="Google Shape;151;p4"/>
          <p:cNvGrpSpPr/>
          <p:nvPr/>
        </p:nvGrpSpPr>
        <p:grpSpPr>
          <a:xfrm rot="-7606867">
            <a:off x="10496000" y="-2583904"/>
            <a:ext cx="468829" cy="7120347"/>
            <a:chOff x="838200" y="152400"/>
            <a:chExt cx="318597" cy="4838699"/>
          </a:xfrm>
        </p:grpSpPr>
        <p:sp>
          <p:nvSpPr>
            <p:cNvPr id="152" name="Google Shape;152;p4"/>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3" name="Google Shape;153;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54" name="Google Shape;154;p4"/>
          <p:cNvGrpSpPr/>
          <p:nvPr/>
        </p:nvGrpSpPr>
        <p:grpSpPr>
          <a:xfrm rot="-5400000">
            <a:off x="11193572" y="80361"/>
            <a:ext cx="468784" cy="7119661"/>
            <a:chOff x="990600" y="152400"/>
            <a:chExt cx="318597" cy="4838699"/>
          </a:xfrm>
        </p:grpSpPr>
        <p:sp>
          <p:nvSpPr>
            <p:cNvPr id="155" name="Google Shape;155;p4"/>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6" name="Google Shape;156;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57" name="Google Shape;157;p4"/>
          <p:cNvGrpSpPr/>
          <p:nvPr/>
        </p:nvGrpSpPr>
        <p:grpSpPr>
          <a:xfrm rot="-5400000">
            <a:off x="11650769" y="454778"/>
            <a:ext cx="468784" cy="7119661"/>
            <a:chOff x="3663063" y="152400"/>
            <a:chExt cx="318597" cy="4838699"/>
          </a:xfrm>
        </p:grpSpPr>
        <p:sp>
          <p:nvSpPr>
            <p:cNvPr id="158" name="Google Shape;158;p4"/>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59" name="Google Shape;159;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60" name="Google Shape;160;p4"/>
          <p:cNvGrpSpPr/>
          <p:nvPr/>
        </p:nvGrpSpPr>
        <p:grpSpPr>
          <a:xfrm rot="-3998544">
            <a:off x="10865416" y="2410833"/>
            <a:ext cx="468813" cy="7120102"/>
            <a:chOff x="1295400" y="152400"/>
            <a:chExt cx="318597" cy="4838699"/>
          </a:xfrm>
        </p:grpSpPr>
        <p:sp>
          <p:nvSpPr>
            <p:cNvPr id="161" name="Google Shape;161;p4"/>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62" name="Google Shape;162;p4"/>
            <p:cNvPicPr preferRelativeResize="0"/>
            <p:nvPr/>
          </p:nvPicPr>
          <p:blipFill>
            <a:blip r:embed="rId2">
              <a:alphaModFix/>
            </a:blip>
            <a:stretch>
              <a:fillRect/>
            </a:stretch>
          </p:blipFill>
          <p:spPr>
            <a:xfrm>
              <a:off x="1295400" y="152400"/>
              <a:ext cx="318597" cy="483869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63" name="Shape 163"/>
        <p:cNvGrpSpPr/>
        <p:nvPr/>
      </p:nvGrpSpPr>
      <p:grpSpPr>
        <a:xfrm>
          <a:off x="0" y="0"/>
          <a:ext cx="0" cy="0"/>
          <a:chOff x="0" y="0"/>
          <a:chExt cx="0" cy="0"/>
        </a:xfrm>
      </p:grpSpPr>
      <p:sp>
        <p:nvSpPr>
          <p:cNvPr id="164" name="Google Shape;164;p5"/>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6" name="Google Shape;166;p5"/>
          <p:cNvSpPr txBox="1"/>
          <p:nvPr>
            <p:ph idx="1" type="body"/>
          </p:nvPr>
        </p:nvSpPr>
        <p:spPr>
          <a:xfrm>
            <a:off x="829000" y="1352549"/>
            <a:ext cx="6902100" cy="3341400"/>
          </a:xfrm>
          <a:prstGeom prst="rect">
            <a:avLst/>
          </a:prstGeom>
        </p:spPr>
        <p:txBody>
          <a:bodyPr anchorCtr="0" anchor="t" bIns="0" lIns="0" spcFirstLastPara="1" rIns="0" wrap="square" tIns="0">
            <a:noAutofit/>
          </a:bodyPr>
          <a:lstStyle>
            <a:lvl1pPr indent="-317500" lvl="0" marL="457200">
              <a:spcBef>
                <a:spcPts val="600"/>
              </a:spcBef>
              <a:spcAft>
                <a:spcPts val="0"/>
              </a:spcAft>
              <a:buSzPts val="1400"/>
              <a:buChar char="✘"/>
              <a:defRPr/>
            </a:lvl1pPr>
            <a:lvl2pPr indent="-381000" lvl="1" marL="914400">
              <a:spcBef>
                <a:spcPts val="1000"/>
              </a:spcBef>
              <a:spcAft>
                <a:spcPts val="0"/>
              </a:spcAft>
              <a:buSzPts val="2400"/>
              <a:buChar char="-"/>
              <a:defRPr/>
            </a:lvl2pPr>
            <a:lvl3pPr indent="-381000" lvl="2" marL="1371600">
              <a:spcBef>
                <a:spcPts val="1000"/>
              </a:spcBef>
              <a:spcAft>
                <a:spcPts val="0"/>
              </a:spcAft>
              <a:buSzPts val="2400"/>
              <a:buChar char="-"/>
              <a:defRPr/>
            </a:lvl3pPr>
            <a:lvl4pPr indent="-381000" lvl="3" marL="1828800">
              <a:spcBef>
                <a:spcPts val="1000"/>
              </a:spcBef>
              <a:spcAft>
                <a:spcPts val="0"/>
              </a:spcAft>
              <a:buSzPts val="2400"/>
              <a:buChar char="●"/>
              <a:defRPr/>
            </a:lvl4pPr>
            <a:lvl5pPr indent="-381000" lvl="4" marL="2286000">
              <a:spcBef>
                <a:spcPts val="1000"/>
              </a:spcBef>
              <a:spcAft>
                <a:spcPts val="0"/>
              </a:spcAft>
              <a:buSzPts val="2400"/>
              <a:buChar char="○"/>
              <a:defRPr/>
            </a:lvl5pPr>
            <a:lvl6pPr indent="-381000" lvl="5" marL="2743200">
              <a:spcBef>
                <a:spcPts val="1000"/>
              </a:spcBef>
              <a:spcAft>
                <a:spcPts val="0"/>
              </a:spcAft>
              <a:buSzPts val="2400"/>
              <a:buChar char="■"/>
              <a:defRPr/>
            </a:lvl6pPr>
            <a:lvl7pPr indent="-381000" lvl="6" marL="3200400">
              <a:spcBef>
                <a:spcPts val="1000"/>
              </a:spcBef>
              <a:spcAft>
                <a:spcPts val="0"/>
              </a:spcAft>
              <a:buSzPts val="2400"/>
              <a:buChar char="●"/>
              <a:defRPr/>
            </a:lvl7pPr>
            <a:lvl8pPr indent="-381000" lvl="7" marL="3657600">
              <a:spcBef>
                <a:spcPts val="1000"/>
              </a:spcBef>
              <a:spcAft>
                <a:spcPts val="0"/>
              </a:spcAft>
              <a:buSzPts val="2400"/>
              <a:buChar char="○"/>
              <a:defRPr/>
            </a:lvl8pPr>
            <a:lvl9pPr indent="-381000" lvl="8" marL="4114800">
              <a:spcBef>
                <a:spcPts val="1000"/>
              </a:spcBef>
              <a:spcAft>
                <a:spcPts val="1000"/>
              </a:spcAft>
              <a:buSzPts val="2400"/>
              <a:buChar char="■"/>
              <a:defRPr/>
            </a:lvl9pPr>
          </a:lstStyle>
          <a:p/>
        </p:txBody>
      </p:sp>
      <p:sp>
        <p:nvSpPr>
          <p:cNvPr id="167" name="Google Shape;167;p5"/>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68" name="Google Shape;168;p5"/>
          <p:cNvGrpSpPr/>
          <p:nvPr/>
        </p:nvGrpSpPr>
        <p:grpSpPr>
          <a:xfrm>
            <a:off x="8004404" y="417297"/>
            <a:ext cx="3529549" cy="4525764"/>
            <a:chOff x="8004404" y="372498"/>
            <a:chExt cx="3529549" cy="4525764"/>
          </a:xfrm>
        </p:grpSpPr>
        <p:grpSp>
          <p:nvGrpSpPr>
            <p:cNvPr id="169" name="Google Shape;169;p5"/>
            <p:cNvGrpSpPr/>
            <p:nvPr/>
          </p:nvGrpSpPr>
          <p:grpSpPr>
            <a:xfrm flipH="1" rot="-5400000">
              <a:off x="8541351" y="-164449"/>
              <a:ext cx="2227938" cy="3301831"/>
              <a:chOff x="3485371" y="1424851"/>
              <a:chExt cx="5318543" cy="7882145"/>
            </a:xfrm>
          </p:grpSpPr>
          <p:grpSp>
            <p:nvGrpSpPr>
              <p:cNvPr id="170" name="Google Shape;170;p5"/>
              <p:cNvGrpSpPr/>
              <p:nvPr/>
            </p:nvGrpSpPr>
            <p:grpSpPr>
              <a:xfrm>
                <a:off x="3485371" y="1958251"/>
                <a:ext cx="468816" cy="7120145"/>
                <a:chOff x="1447800" y="152400"/>
                <a:chExt cx="318597" cy="4838699"/>
              </a:xfrm>
            </p:grpSpPr>
            <p:sp>
              <p:nvSpPr>
                <p:cNvPr id="171" name="Google Shape;171;p5"/>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2" name="Google Shape;172;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73" name="Google Shape;173;p5"/>
              <p:cNvGrpSpPr/>
              <p:nvPr/>
            </p:nvGrpSpPr>
            <p:grpSpPr>
              <a:xfrm>
                <a:off x="3808592" y="1577251"/>
                <a:ext cx="468816" cy="7120145"/>
                <a:chOff x="1600200" y="152400"/>
                <a:chExt cx="318597" cy="4838699"/>
              </a:xfrm>
            </p:grpSpPr>
            <p:sp>
              <p:nvSpPr>
                <p:cNvPr id="174" name="Google Shape;174;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5" name="Google Shape;175;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76" name="Google Shape;176;p5"/>
              <p:cNvGrpSpPr/>
              <p:nvPr/>
            </p:nvGrpSpPr>
            <p:grpSpPr>
              <a:xfrm>
                <a:off x="4131812" y="2186851"/>
                <a:ext cx="468816" cy="7120145"/>
                <a:chOff x="533400" y="152400"/>
                <a:chExt cx="318597" cy="4838699"/>
              </a:xfrm>
            </p:grpSpPr>
            <p:sp>
              <p:nvSpPr>
                <p:cNvPr id="177" name="Google Shape;177;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78" name="Google Shape;178;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79" name="Google Shape;179;p5"/>
              <p:cNvGrpSpPr/>
              <p:nvPr/>
            </p:nvGrpSpPr>
            <p:grpSpPr>
              <a:xfrm>
                <a:off x="4455033" y="1729651"/>
                <a:ext cx="468816" cy="7120145"/>
                <a:chOff x="685800" y="152400"/>
                <a:chExt cx="318597" cy="4838699"/>
              </a:xfrm>
            </p:grpSpPr>
            <p:sp>
              <p:nvSpPr>
                <p:cNvPr id="180" name="Google Shape;180;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1" name="Google Shape;181;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82" name="Google Shape;182;p5"/>
              <p:cNvGrpSpPr/>
              <p:nvPr/>
            </p:nvGrpSpPr>
            <p:grpSpPr>
              <a:xfrm>
                <a:off x="4778254" y="1424851"/>
                <a:ext cx="468816" cy="7120145"/>
                <a:chOff x="838200" y="152400"/>
                <a:chExt cx="318597" cy="4838699"/>
              </a:xfrm>
            </p:grpSpPr>
            <p:sp>
              <p:nvSpPr>
                <p:cNvPr id="183" name="Google Shape;183;p5"/>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4" name="Google Shape;184;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85" name="Google Shape;185;p5"/>
              <p:cNvGrpSpPr/>
              <p:nvPr/>
            </p:nvGrpSpPr>
            <p:grpSpPr>
              <a:xfrm>
                <a:off x="5101474" y="1882051"/>
                <a:ext cx="468816" cy="7120145"/>
                <a:chOff x="990600" y="152400"/>
                <a:chExt cx="318597" cy="4838699"/>
              </a:xfrm>
            </p:grpSpPr>
            <p:sp>
              <p:nvSpPr>
                <p:cNvPr id="186" name="Google Shape;186;p5"/>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87" name="Google Shape;187;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88" name="Google Shape;188;p5"/>
              <p:cNvGrpSpPr/>
              <p:nvPr/>
            </p:nvGrpSpPr>
            <p:grpSpPr>
              <a:xfrm>
                <a:off x="5424695" y="1729651"/>
                <a:ext cx="468816" cy="7120145"/>
                <a:chOff x="3663063" y="152400"/>
                <a:chExt cx="318597" cy="4838699"/>
              </a:xfrm>
            </p:grpSpPr>
            <p:sp>
              <p:nvSpPr>
                <p:cNvPr id="189" name="Google Shape;189;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0" name="Google Shape;190;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91" name="Google Shape;191;p5"/>
              <p:cNvGrpSpPr/>
              <p:nvPr/>
            </p:nvGrpSpPr>
            <p:grpSpPr>
              <a:xfrm>
                <a:off x="5929821" y="2034451"/>
                <a:ext cx="468816" cy="7120145"/>
                <a:chOff x="1419019" y="152400"/>
                <a:chExt cx="318597" cy="4838699"/>
              </a:xfrm>
            </p:grpSpPr>
            <p:sp>
              <p:nvSpPr>
                <p:cNvPr id="192" name="Google Shape;192;p5"/>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3" name="Google Shape;193;p5"/>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194" name="Google Shape;194;p5"/>
              <p:cNvGrpSpPr/>
              <p:nvPr/>
            </p:nvGrpSpPr>
            <p:grpSpPr>
              <a:xfrm>
                <a:off x="6395774" y="1653451"/>
                <a:ext cx="468816" cy="7120145"/>
                <a:chOff x="1600200" y="152400"/>
                <a:chExt cx="318597" cy="4838699"/>
              </a:xfrm>
            </p:grpSpPr>
            <p:sp>
              <p:nvSpPr>
                <p:cNvPr id="195" name="Google Shape;195;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6" name="Google Shape;196;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97" name="Google Shape;197;p5"/>
              <p:cNvGrpSpPr/>
              <p:nvPr/>
            </p:nvGrpSpPr>
            <p:grpSpPr>
              <a:xfrm>
                <a:off x="6718994" y="1424851"/>
                <a:ext cx="468816" cy="7120145"/>
                <a:chOff x="533400" y="152400"/>
                <a:chExt cx="318597" cy="4838699"/>
              </a:xfrm>
            </p:grpSpPr>
            <p:sp>
              <p:nvSpPr>
                <p:cNvPr id="198" name="Google Shape;198;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99" name="Google Shape;199;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00" name="Google Shape;200;p5"/>
              <p:cNvGrpSpPr/>
              <p:nvPr/>
            </p:nvGrpSpPr>
            <p:grpSpPr>
              <a:xfrm>
                <a:off x="7042215" y="1501051"/>
                <a:ext cx="468816" cy="7120145"/>
                <a:chOff x="685800" y="152400"/>
                <a:chExt cx="318597" cy="4838699"/>
              </a:xfrm>
            </p:grpSpPr>
            <p:sp>
              <p:nvSpPr>
                <p:cNvPr id="201" name="Google Shape;201;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2" name="Google Shape;202;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03" name="Google Shape;203;p5"/>
              <p:cNvGrpSpPr/>
              <p:nvPr/>
            </p:nvGrpSpPr>
            <p:grpSpPr>
              <a:xfrm>
                <a:off x="7365436" y="1882051"/>
                <a:ext cx="468816" cy="7120145"/>
                <a:chOff x="838200" y="152400"/>
                <a:chExt cx="318597" cy="4838699"/>
              </a:xfrm>
            </p:grpSpPr>
            <p:sp>
              <p:nvSpPr>
                <p:cNvPr id="204" name="Google Shape;204;p5"/>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5" name="Google Shape;205;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06" name="Google Shape;206;p5"/>
              <p:cNvGrpSpPr/>
              <p:nvPr/>
            </p:nvGrpSpPr>
            <p:grpSpPr>
              <a:xfrm>
                <a:off x="8011877" y="2186851"/>
                <a:ext cx="468816" cy="7120145"/>
                <a:chOff x="3663063" y="152400"/>
                <a:chExt cx="318597" cy="4838699"/>
              </a:xfrm>
            </p:grpSpPr>
            <p:sp>
              <p:nvSpPr>
                <p:cNvPr id="207" name="Google Shape;207;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08" name="Google Shape;208;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09" name="Google Shape;209;p5"/>
              <p:cNvGrpSpPr/>
              <p:nvPr/>
            </p:nvGrpSpPr>
            <p:grpSpPr>
              <a:xfrm>
                <a:off x="8335098" y="1805851"/>
                <a:ext cx="468816" cy="7120145"/>
                <a:chOff x="1295400" y="152400"/>
                <a:chExt cx="318597" cy="4838699"/>
              </a:xfrm>
            </p:grpSpPr>
            <p:sp>
              <p:nvSpPr>
                <p:cNvPr id="210" name="Google Shape;210;p5"/>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1" name="Google Shape;211;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212" name="Google Shape;212;p5"/>
            <p:cNvGrpSpPr/>
            <p:nvPr/>
          </p:nvGrpSpPr>
          <p:grpSpPr>
            <a:xfrm flipH="1" rot="-5400000">
              <a:off x="9848714" y="1201031"/>
              <a:ext cx="196383" cy="2982574"/>
              <a:chOff x="1447800" y="152400"/>
              <a:chExt cx="318597" cy="4838699"/>
            </a:xfrm>
          </p:grpSpPr>
          <p:sp>
            <p:nvSpPr>
              <p:cNvPr id="213" name="Google Shape;213;p5"/>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4" name="Google Shape;214;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15" name="Google Shape;215;p5"/>
            <p:cNvGrpSpPr/>
            <p:nvPr/>
          </p:nvGrpSpPr>
          <p:grpSpPr>
            <a:xfrm flipH="1" rot="-5400000">
              <a:off x="9689113" y="1336426"/>
              <a:ext cx="196383" cy="2982574"/>
              <a:chOff x="1600200" y="152400"/>
              <a:chExt cx="318597" cy="4838699"/>
            </a:xfrm>
          </p:grpSpPr>
          <p:sp>
            <p:nvSpPr>
              <p:cNvPr id="216" name="Google Shape;216;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17" name="Google Shape;217;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18" name="Google Shape;218;p5"/>
            <p:cNvGrpSpPr/>
            <p:nvPr/>
          </p:nvGrpSpPr>
          <p:grpSpPr>
            <a:xfrm flipH="1" rot="-5400000">
              <a:off x="9944475" y="1471836"/>
              <a:ext cx="196383" cy="2982574"/>
              <a:chOff x="533400" y="152400"/>
              <a:chExt cx="318597" cy="4838699"/>
            </a:xfrm>
          </p:grpSpPr>
          <p:sp>
            <p:nvSpPr>
              <p:cNvPr id="219" name="Google Shape;219;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0" name="Google Shape;220;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21" name="Google Shape;221;p5"/>
            <p:cNvGrpSpPr/>
            <p:nvPr/>
          </p:nvGrpSpPr>
          <p:grpSpPr>
            <a:xfrm flipH="1" rot="-5400000">
              <a:off x="9752954" y="1607231"/>
              <a:ext cx="196383" cy="2982574"/>
              <a:chOff x="685800" y="152400"/>
              <a:chExt cx="318597" cy="4838699"/>
            </a:xfrm>
          </p:grpSpPr>
          <p:sp>
            <p:nvSpPr>
              <p:cNvPr id="222" name="Google Shape;222;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3" name="Google Shape;223;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24" name="Google Shape;224;p5"/>
            <p:cNvGrpSpPr/>
            <p:nvPr/>
          </p:nvGrpSpPr>
          <p:grpSpPr>
            <a:xfrm flipH="1" rot="-5400000">
              <a:off x="9816794" y="1954222"/>
              <a:ext cx="196383" cy="2982574"/>
              <a:chOff x="990600" y="152400"/>
              <a:chExt cx="318597" cy="4838699"/>
            </a:xfrm>
          </p:grpSpPr>
          <p:sp>
            <p:nvSpPr>
              <p:cNvPr id="225" name="Google Shape;225;p5"/>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6" name="Google Shape;226;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27" name="Google Shape;227;p5"/>
            <p:cNvGrpSpPr/>
            <p:nvPr/>
          </p:nvGrpSpPr>
          <p:grpSpPr>
            <a:xfrm flipH="1" rot="-5400000">
              <a:off x="9752954" y="2089589"/>
              <a:ext cx="196383" cy="2982574"/>
              <a:chOff x="3663063" y="152400"/>
              <a:chExt cx="318597" cy="4838699"/>
            </a:xfrm>
          </p:grpSpPr>
          <p:sp>
            <p:nvSpPr>
              <p:cNvPr id="228" name="Google Shape;228;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9" name="Google Shape;229;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30" name="Google Shape;230;p5"/>
            <p:cNvGrpSpPr/>
            <p:nvPr/>
          </p:nvGrpSpPr>
          <p:grpSpPr>
            <a:xfrm flipH="1" rot="-5400000">
              <a:off x="9880634" y="2225013"/>
              <a:ext cx="196383" cy="2982574"/>
              <a:chOff x="1295400" y="152400"/>
              <a:chExt cx="318597" cy="4838699"/>
            </a:xfrm>
          </p:grpSpPr>
          <p:sp>
            <p:nvSpPr>
              <p:cNvPr id="231" name="Google Shape;231;p5"/>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2" name="Google Shape;232;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233" name="Google Shape;233;p5"/>
            <p:cNvGrpSpPr/>
            <p:nvPr/>
          </p:nvGrpSpPr>
          <p:grpSpPr>
            <a:xfrm flipH="1" rot="-5400000">
              <a:off x="9848714" y="2361002"/>
              <a:ext cx="196383" cy="2982574"/>
              <a:chOff x="1447800" y="152400"/>
              <a:chExt cx="318597" cy="4838699"/>
            </a:xfrm>
          </p:grpSpPr>
          <p:sp>
            <p:nvSpPr>
              <p:cNvPr id="234" name="Google Shape;234;p5"/>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5" name="Google Shape;235;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36" name="Google Shape;236;p5"/>
            <p:cNvGrpSpPr/>
            <p:nvPr/>
          </p:nvGrpSpPr>
          <p:grpSpPr>
            <a:xfrm flipH="1" rot="-5400000">
              <a:off x="9721033" y="2496397"/>
              <a:ext cx="196383" cy="2982574"/>
              <a:chOff x="1600200" y="152400"/>
              <a:chExt cx="318597" cy="4838699"/>
            </a:xfrm>
          </p:grpSpPr>
          <p:sp>
            <p:nvSpPr>
              <p:cNvPr id="237" name="Google Shape;237;p5"/>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8" name="Google Shape;238;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39" name="Google Shape;239;p5"/>
            <p:cNvGrpSpPr/>
            <p:nvPr/>
          </p:nvGrpSpPr>
          <p:grpSpPr>
            <a:xfrm flipH="1" rot="-5400000">
              <a:off x="9625273" y="2631806"/>
              <a:ext cx="196383" cy="2982574"/>
              <a:chOff x="533400" y="152400"/>
              <a:chExt cx="318597" cy="4838699"/>
            </a:xfrm>
          </p:grpSpPr>
          <p:sp>
            <p:nvSpPr>
              <p:cNvPr id="240" name="Google Shape;240;p5"/>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1" name="Google Shape;241;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42" name="Google Shape;242;p5"/>
            <p:cNvGrpSpPr/>
            <p:nvPr/>
          </p:nvGrpSpPr>
          <p:grpSpPr>
            <a:xfrm flipH="1" rot="-5400000">
              <a:off x="9657193" y="2767202"/>
              <a:ext cx="196383" cy="2982574"/>
              <a:chOff x="685800" y="152400"/>
              <a:chExt cx="318597" cy="4838699"/>
            </a:xfrm>
          </p:grpSpPr>
          <p:sp>
            <p:nvSpPr>
              <p:cNvPr id="243" name="Google Shape;243;p5"/>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4" name="Google Shape;244;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5" name="Google Shape;245;p5"/>
            <p:cNvGrpSpPr/>
            <p:nvPr/>
          </p:nvGrpSpPr>
          <p:grpSpPr>
            <a:xfrm flipH="1" rot="-5400000">
              <a:off x="9816794" y="2902597"/>
              <a:ext cx="196383" cy="2982574"/>
              <a:chOff x="838200" y="152400"/>
              <a:chExt cx="318597" cy="4838699"/>
            </a:xfrm>
          </p:grpSpPr>
          <p:sp>
            <p:nvSpPr>
              <p:cNvPr id="246" name="Google Shape;246;p5"/>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47" name="Google Shape;247;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48" name="Google Shape;248;p5"/>
            <p:cNvGrpSpPr/>
            <p:nvPr/>
          </p:nvGrpSpPr>
          <p:grpSpPr>
            <a:xfrm flipH="1" rot="-5400000">
              <a:off x="9625273" y="3037992"/>
              <a:ext cx="196383" cy="2982574"/>
              <a:chOff x="990600" y="152400"/>
              <a:chExt cx="318597" cy="4838699"/>
            </a:xfrm>
          </p:grpSpPr>
          <p:sp>
            <p:nvSpPr>
              <p:cNvPr id="249" name="Google Shape;249;p5"/>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0" name="Google Shape;250;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51" name="Google Shape;251;p5"/>
            <p:cNvGrpSpPr/>
            <p:nvPr/>
          </p:nvGrpSpPr>
          <p:grpSpPr>
            <a:xfrm flipH="1" rot="-5400000">
              <a:off x="9944475" y="3173359"/>
              <a:ext cx="196383" cy="2982574"/>
              <a:chOff x="3663063" y="152400"/>
              <a:chExt cx="318597" cy="4838699"/>
            </a:xfrm>
          </p:grpSpPr>
          <p:sp>
            <p:nvSpPr>
              <p:cNvPr id="252" name="Google Shape;252;p5"/>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3" name="Google Shape;253;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54" name="Google Shape;254;p5"/>
            <p:cNvGrpSpPr/>
            <p:nvPr/>
          </p:nvGrpSpPr>
          <p:grpSpPr>
            <a:xfrm flipH="1" rot="-5400000">
              <a:off x="9784874" y="3308783"/>
              <a:ext cx="196383" cy="2982574"/>
              <a:chOff x="1295400" y="152400"/>
              <a:chExt cx="318597" cy="4838699"/>
            </a:xfrm>
          </p:grpSpPr>
          <p:sp>
            <p:nvSpPr>
              <p:cNvPr id="255" name="Google Shape;255;p5"/>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56" name="Google Shape;256;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 image">
  <p:cSld name="TITLE_AND_BODY_1">
    <p:bg>
      <p:bgPr>
        <a:solidFill>
          <a:schemeClr val="dk1"/>
        </a:solidFill>
      </p:bgPr>
    </p:bg>
    <p:spTree>
      <p:nvGrpSpPr>
        <p:cNvPr id="257" name="Shape 257"/>
        <p:cNvGrpSpPr/>
        <p:nvPr/>
      </p:nvGrpSpPr>
      <p:grpSpPr>
        <a:xfrm>
          <a:off x="0" y="0"/>
          <a:ext cx="0" cy="0"/>
          <a:chOff x="0" y="0"/>
          <a:chExt cx="0" cy="0"/>
        </a:xfrm>
      </p:grpSpPr>
      <p:pic>
        <p:nvPicPr>
          <p:cNvPr id="258" name="Google Shape;258;p6"/>
          <p:cNvPicPr preferRelativeResize="0"/>
          <p:nvPr/>
        </p:nvPicPr>
        <p:blipFill rotWithShape="1">
          <a:blip r:embed="rId2">
            <a:alphaModFix/>
          </a:blip>
          <a:srcRect b="0" l="0" r="50097" t="0"/>
          <a:stretch/>
        </p:blipFill>
        <p:spPr>
          <a:xfrm>
            <a:off x="0" y="0"/>
            <a:ext cx="4563024" cy="5143500"/>
          </a:xfrm>
          <a:prstGeom prst="rect">
            <a:avLst/>
          </a:prstGeom>
          <a:noFill/>
          <a:ln>
            <a:noFill/>
          </a:ln>
          <a:effectLst>
            <a:outerShdw blurRad="114300" rotWithShape="0" algn="bl" dist="9525">
              <a:schemeClr val="dk1">
                <a:alpha val="30000"/>
              </a:schemeClr>
            </a:outerShdw>
          </a:effectLst>
        </p:spPr>
      </p:pic>
      <p:sp>
        <p:nvSpPr>
          <p:cNvPr id="259" name="Google Shape;259;p6"/>
          <p:cNvSpPr/>
          <p:nvPr/>
        </p:nvSpPr>
        <p:spPr>
          <a:xfrm rot="197195">
            <a:off x="267937" y="14512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txBox="1"/>
          <p:nvPr>
            <p:ph type="title"/>
          </p:nvPr>
        </p:nvSpPr>
        <p:spPr>
          <a:xfrm>
            <a:off x="524200" y="983900"/>
            <a:ext cx="3446100" cy="4605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1" name="Google Shape;261;p6"/>
          <p:cNvSpPr txBox="1"/>
          <p:nvPr>
            <p:ph idx="1" type="body"/>
          </p:nvPr>
        </p:nvSpPr>
        <p:spPr>
          <a:xfrm>
            <a:off x="524200" y="1809750"/>
            <a:ext cx="3446100" cy="26217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262" name="Google Shape;262;p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grpSp>
        <p:nvGrpSpPr>
          <p:cNvPr id="263" name="Google Shape;263;p6"/>
          <p:cNvGrpSpPr/>
          <p:nvPr/>
        </p:nvGrpSpPr>
        <p:grpSpPr>
          <a:xfrm>
            <a:off x="8004404" y="417297"/>
            <a:ext cx="3529549" cy="4525764"/>
            <a:chOff x="8004404" y="372498"/>
            <a:chExt cx="3529549" cy="4525764"/>
          </a:xfrm>
        </p:grpSpPr>
        <p:grpSp>
          <p:nvGrpSpPr>
            <p:cNvPr id="264" name="Google Shape;264;p6"/>
            <p:cNvGrpSpPr/>
            <p:nvPr/>
          </p:nvGrpSpPr>
          <p:grpSpPr>
            <a:xfrm flipH="1" rot="-5400000">
              <a:off x="8541351" y="-164449"/>
              <a:ext cx="2227938" cy="3301831"/>
              <a:chOff x="3485371" y="1424851"/>
              <a:chExt cx="5318543" cy="7882145"/>
            </a:xfrm>
          </p:grpSpPr>
          <p:grpSp>
            <p:nvGrpSpPr>
              <p:cNvPr id="265" name="Google Shape;265;p6"/>
              <p:cNvGrpSpPr/>
              <p:nvPr/>
            </p:nvGrpSpPr>
            <p:grpSpPr>
              <a:xfrm>
                <a:off x="3485371" y="1958251"/>
                <a:ext cx="468816" cy="7120145"/>
                <a:chOff x="1447800" y="152400"/>
                <a:chExt cx="318597" cy="4838699"/>
              </a:xfrm>
            </p:grpSpPr>
            <p:sp>
              <p:nvSpPr>
                <p:cNvPr id="266" name="Google Shape;266;p6"/>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67" name="Google Shape;267;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268" name="Google Shape;268;p6"/>
              <p:cNvGrpSpPr/>
              <p:nvPr/>
            </p:nvGrpSpPr>
            <p:grpSpPr>
              <a:xfrm>
                <a:off x="3808592" y="1577251"/>
                <a:ext cx="468816" cy="7120145"/>
                <a:chOff x="1600200" y="152400"/>
                <a:chExt cx="318597" cy="4838699"/>
              </a:xfrm>
            </p:grpSpPr>
            <p:sp>
              <p:nvSpPr>
                <p:cNvPr id="269" name="Google Shape;269;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0" name="Google Shape;270;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71" name="Google Shape;271;p6"/>
              <p:cNvGrpSpPr/>
              <p:nvPr/>
            </p:nvGrpSpPr>
            <p:grpSpPr>
              <a:xfrm>
                <a:off x="4131812" y="2186851"/>
                <a:ext cx="468816" cy="7120145"/>
                <a:chOff x="533400" y="152400"/>
                <a:chExt cx="318597" cy="4838699"/>
              </a:xfrm>
            </p:grpSpPr>
            <p:sp>
              <p:nvSpPr>
                <p:cNvPr id="272" name="Google Shape;272;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3" name="Google Shape;273;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74" name="Google Shape;274;p6"/>
              <p:cNvGrpSpPr/>
              <p:nvPr/>
            </p:nvGrpSpPr>
            <p:grpSpPr>
              <a:xfrm>
                <a:off x="4455033" y="1729651"/>
                <a:ext cx="468816" cy="7120145"/>
                <a:chOff x="685800" y="152400"/>
                <a:chExt cx="318597" cy="4838699"/>
              </a:xfrm>
            </p:grpSpPr>
            <p:sp>
              <p:nvSpPr>
                <p:cNvPr id="275" name="Google Shape;275;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6" name="Google Shape;276;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77" name="Google Shape;277;p6"/>
              <p:cNvGrpSpPr/>
              <p:nvPr/>
            </p:nvGrpSpPr>
            <p:grpSpPr>
              <a:xfrm>
                <a:off x="4778254" y="1424851"/>
                <a:ext cx="468816" cy="7120145"/>
                <a:chOff x="838200" y="152400"/>
                <a:chExt cx="318597" cy="4838699"/>
              </a:xfrm>
            </p:grpSpPr>
            <p:sp>
              <p:nvSpPr>
                <p:cNvPr id="278" name="Google Shape;278;p6"/>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79" name="Google Shape;279;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280" name="Google Shape;280;p6"/>
              <p:cNvGrpSpPr/>
              <p:nvPr/>
            </p:nvGrpSpPr>
            <p:grpSpPr>
              <a:xfrm>
                <a:off x="5101474" y="1882051"/>
                <a:ext cx="468816" cy="7120145"/>
                <a:chOff x="990600" y="152400"/>
                <a:chExt cx="318597" cy="4838699"/>
              </a:xfrm>
            </p:grpSpPr>
            <p:sp>
              <p:nvSpPr>
                <p:cNvPr id="281" name="Google Shape;281;p6"/>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82" name="Google Shape;282;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283" name="Google Shape;283;p6"/>
              <p:cNvGrpSpPr/>
              <p:nvPr/>
            </p:nvGrpSpPr>
            <p:grpSpPr>
              <a:xfrm>
                <a:off x="5424695" y="1729651"/>
                <a:ext cx="468816" cy="7120145"/>
                <a:chOff x="3663063" y="152400"/>
                <a:chExt cx="318597" cy="4838699"/>
              </a:xfrm>
            </p:grpSpPr>
            <p:sp>
              <p:nvSpPr>
                <p:cNvPr id="284" name="Google Shape;284;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85" name="Google Shape;285;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286" name="Google Shape;286;p6"/>
              <p:cNvGrpSpPr/>
              <p:nvPr/>
            </p:nvGrpSpPr>
            <p:grpSpPr>
              <a:xfrm>
                <a:off x="5929821" y="2034451"/>
                <a:ext cx="468816" cy="7120145"/>
                <a:chOff x="1419019" y="152400"/>
                <a:chExt cx="318597" cy="4838699"/>
              </a:xfrm>
            </p:grpSpPr>
            <p:sp>
              <p:nvSpPr>
                <p:cNvPr id="287" name="Google Shape;287;p6"/>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88" name="Google Shape;288;p6"/>
                <p:cNvPicPr preferRelativeResize="0"/>
                <p:nvPr/>
              </p:nvPicPr>
              <p:blipFill>
                <a:blip r:embed="rId3">
                  <a:alphaModFix/>
                </a:blip>
                <a:stretch>
                  <a:fillRect/>
                </a:stretch>
              </p:blipFill>
              <p:spPr>
                <a:xfrm>
                  <a:off x="1419019" y="152400"/>
                  <a:ext cx="318597" cy="4838699"/>
                </a:xfrm>
                <a:prstGeom prst="rect">
                  <a:avLst/>
                </a:prstGeom>
                <a:noFill/>
                <a:ln>
                  <a:noFill/>
                </a:ln>
              </p:spPr>
            </p:pic>
          </p:grpSp>
          <p:grpSp>
            <p:nvGrpSpPr>
              <p:cNvPr id="289" name="Google Shape;289;p6"/>
              <p:cNvGrpSpPr/>
              <p:nvPr/>
            </p:nvGrpSpPr>
            <p:grpSpPr>
              <a:xfrm>
                <a:off x="6395774" y="1653451"/>
                <a:ext cx="468816" cy="7120145"/>
                <a:chOff x="1600200" y="152400"/>
                <a:chExt cx="318597" cy="4838699"/>
              </a:xfrm>
            </p:grpSpPr>
            <p:sp>
              <p:nvSpPr>
                <p:cNvPr id="290" name="Google Shape;290;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1" name="Google Shape;291;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92" name="Google Shape;292;p6"/>
              <p:cNvGrpSpPr/>
              <p:nvPr/>
            </p:nvGrpSpPr>
            <p:grpSpPr>
              <a:xfrm>
                <a:off x="6718994" y="1424851"/>
                <a:ext cx="468816" cy="7120145"/>
                <a:chOff x="533400" y="152400"/>
                <a:chExt cx="318597" cy="4838699"/>
              </a:xfrm>
            </p:grpSpPr>
            <p:sp>
              <p:nvSpPr>
                <p:cNvPr id="293" name="Google Shape;293;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4" name="Google Shape;294;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95" name="Google Shape;295;p6"/>
              <p:cNvGrpSpPr/>
              <p:nvPr/>
            </p:nvGrpSpPr>
            <p:grpSpPr>
              <a:xfrm>
                <a:off x="7042215" y="1501051"/>
                <a:ext cx="468816" cy="7120145"/>
                <a:chOff x="685800" y="152400"/>
                <a:chExt cx="318597" cy="4838699"/>
              </a:xfrm>
            </p:grpSpPr>
            <p:sp>
              <p:nvSpPr>
                <p:cNvPr id="296" name="Google Shape;296;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97" name="Google Shape;297;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98" name="Google Shape;298;p6"/>
              <p:cNvGrpSpPr/>
              <p:nvPr/>
            </p:nvGrpSpPr>
            <p:grpSpPr>
              <a:xfrm>
                <a:off x="7365436" y="1882051"/>
                <a:ext cx="468816" cy="7120145"/>
                <a:chOff x="838200" y="152400"/>
                <a:chExt cx="318597" cy="4838699"/>
              </a:xfrm>
            </p:grpSpPr>
            <p:sp>
              <p:nvSpPr>
                <p:cNvPr id="299" name="Google Shape;299;p6"/>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0" name="Google Shape;300;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01" name="Google Shape;301;p6"/>
              <p:cNvGrpSpPr/>
              <p:nvPr/>
            </p:nvGrpSpPr>
            <p:grpSpPr>
              <a:xfrm>
                <a:off x="8011877" y="2186851"/>
                <a:ext cx="468816" cy="7120145"/>
                <a:chOff x="3663063" y="152400"/>
                <a:chExt cx="318597" cy="4838699"/>
              </a:xfrm>
            </p:grpSpPr>
            <p:sp>
              <p:nvSpPr>
                <p:cNvPr id="302" name="Google Shape;302;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3" name="Google Shape;303;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04" name="Google Shape;304;p6"/>
              <p:cNvGrpSpPr/>
              <p:nvPr/>
            </p:nvGrpSpPr>
            <p:grpSpPr>
              <a:xfrm>
                <a:off x="8335098" y="1805851"/>
                <a:ext cx="468816" cy="7120145"/>
                <a:chOff x="1295400" y="152400"/>
                <a:chExt cx="318597" cy="4838699"/>
              </a:xfrm>
            </p:grpSpPr>
            <p:sp>
              <p:nvSpPr>
                <p:cNvPr id="305" name="Google Shape;305;p6"/>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6" name="Google Shape;306;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grpSp>
          <p:nvGrpSpPr>
            <p:cNvPr id="307" name="Google Shape;307;p6"/>
            <p:cNvGrpSpPr/>
            <p:nvPr/>
          </p:nvGrpSpPr>
          <p:grpSpPr>
            <a:xfrm flipH="1" rot="-5400000">
              <a:off x="9848714" y="1201031"/>
              <a:ext cx="196383" cy="2982574"/>
              <a:chOff x="1447800" y="152400"/>
              <a:chExt cx="318597" cy="4838699"/>
            </a:xfrm>
          </p:grpSpPr>
          <p:sp>
            <p:nvSpPr>
              <p:cNvPr id="308" name="Google Shape;308;p6"/>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9" name="Google Shape;309;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10" name="Google Shape;310;p6"/>
            <p:cNvGrpSpPr/>
            <p:nvPr/>
          </p:nvGrpSpPr>
          <p:grpSpPr>
            <a:xfrm flipH="1" rot="-5400000">
              <a:off x="9689113" y="1336426"/>
              <a:ext cx="196383" cy="2982574"/>
              <a:chOff x="1600200" y="152400"/>
              <a:chExt cx="318597" cy="4838699"/>
            </a:xfrm>
          </p:grpSpPr>
          <p:sp>
            <p:nvSpPr>
              <p:cNvPr id="311" name="Google Shape;311;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12" name="Google Shape;312;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13" name="Google Shape;313;p6"/>
            <p:cNvGrpSpPr/>
            <p:nvPr/>
          </p:nvGrpSpPr>
          <p:grpSpPr>
            <a:xfrm flipH="1" rot="-5400000">
              <a:off x="9944475" y="1471836"/>
              <a:ext cx="196383" cy="2982574"/>
              <a:chOff x="533400" y="152400"/>
              <a:chExt cx="318597" cy="4838699"/>
            </a:xfrm>
          </p:grpSpPr>
          <p:sp>
            <p:nvSpPr>
              <p:cNvPr id="314" name="Google Shape;314;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15" name="Google Shape;315;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16" name="Google Shape;316;p6"/>
            <p:cNvGrpSpPr/>
            <p:nvPr/>
          </p:nvGrpSpPr>
          <p:grpSpPr>
            <a:xfrm flipH="1" rot="-5400000">
              <a:off x="9752954" y="1607231"/>
              <a:ext cx="196383" cy="2982574"/>
              <a:chOff x="685800" y="152400"/>
              <a:chExt cx="318597" cy="4838699"/>
            </a:xfrm>
          </p:grpSpPr>
          <p:sp>
            <p:nvSpPr>
              <p:cNvPr id="317" name="Google Shape;317;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18" name="Google Shape;318;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19" name="Google Shape;319;p6"/>
            <p:cNvGrpSpPr/>
            <p:nvPr/>
          </p:nvGrpSpPr>
          <p:grpSpPr>
            <a:xfrm flipH="1" rot="-5400000">
              <a:off x="9816794" y="1954222"/>
              <a:ext cx="196383" cy="2982574"/>
              <a:chOff x="990600" y="152400"/>
              <a:chExt cx="318597" cy="4838699"/>
            </a:xfrm>
          </p:grpSpPr>
          <p:sp>
            <p:nvSpPr>
              <p:cNvPr id="320" name="Google Shape;320;p6"/>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1" name="Google Shape;321;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22" name="Google Shape;322;p6"/>
            <p:cNvGrpSpPr/>
            <p:nvPr/>
          </p:nvGrpSpPr>
          <p:grpSpPr>
            <a:xfrm flipH="1" rot="-5400000">
              <a:off x="9752954" y="2089589"/>
              <a:ext cx="196383" cy="2982574"/>
              <a:chOff x="3663063" y="152400"/>
              <a:chExt cx="318597" cy="4838699"/>
            </a:xfrm>
          </p:grpSpPr>
          <p:sp>
            <p:nvSpPr>
              <p:cNvPr id="323" name="Google Shape;323;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4" name="Google Shape;324;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25" name="Google Shape;325;p6"/>
            <p:cNvGrpSpPr/>
            <p:nvPr/>
          </p:nvGrpSpPr>
          <p:grpSpPr>
            <a:xfrm flipH="1" rot="-5400000">
              <a:off x="9880634" y="2225013"/>
              <a:ext cx="196383" cy="2982574"/>
              <a:chOff x="1295400" y="152400"/>
              <a:chExt cx="318597" cy="4838699"/>
            </a:xfrm>
          </p:grpSpPr>
          <p:sp>
            <p:nvSpPr>
              <p:cNvPr id="326" name="Google Shape;326;p6"/>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27" name="Google Shape;327;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nvGrpSpPr>
            <p:cNvPr id="328" name="Google Shape;328;p6"/>
            <p:cNvGrpSpPr/>
            <p:nvPr/>
          </p:nvGrpSpPr>
          <p:grpSpPr>
            <a:xfrm flipH="1" rot="-5400000">
              <a:off x="9848714" y="2361002"/>
              <a:ext cx="196383" cy="2982574"/>
              <a:chOff x="1447800" y="152400"/>
              <a:chExt cx="318597" cy="4838699"/>
            </a:xfrm>
          </p:grpSpPr>
          <p:sp>
            <p:nvSpPr>
              <p:cNvPr id="329" name="Google Shape;329;p6"/>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0" name="Google Shape;330;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31" name="Google Shape;331;p6"/>
            <p:cNvGrpSpPr/>
            <p:nvPr/>
          </p:nvGrpSpPr>
          <p:grpSpPr>
            <a:xfrm flipH="1" rot="-5400000">
              <a:off x="9721033" y="2496397"/>
              <a:ext cx="196383" cy="2982574"/>
              <a:chOff x="1600200" y="152400"/>
              <a:chExt cx="318597" cy="4838699"/>
            </a:xfrm>
          </p:grpSpPr>
          <p:sp>
            <p:nvSpPr>
              <p:cNvPr id="332" name="Google Shape;332;p6"/>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3" name="Google Shape;333;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34" name="Google Shape;334;p6"/>
            <p:cNvGrpSpPr/>
            <p:nvPr/>
          </p:nvGrpSpPr>
          <p:grpSpPr>
            <a:xfrm flipH="1" rot="-5400000">
              <a:off x="9625273" y="2631806"/>
              <a:ext cx="196383" cy="2982574"/>
              <a:chOff x="533400" y="152400"/>
              <a:chExt cx="318597" cy="4838699"/>
            </a:xfrm>
          </p:grpSpPr>
          <p:sp>
            <p:nvSpPr>
              <p:cNvPr id="335" name="Google Shape;335;p6"/>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6" name="Google Shape;336;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37" name="Google Shape;337;p6"/>
            <p:cNvGrpSpPr/>
            <p:nvPr/>
          </p:nvGrpSpPr>
          <p:grpSpPr>
            <a:xfrm flipH="1" rot="-5400000">
              <a:off x="9657193" y="2767202"/>
              <a:ext cx="196383" cy="2982574"/>
              <a:chOff x="685800" y="152400"/>
              <a:chExt cx="318597" cy="4838699"/>
            </a:xfrm>
          </p:grpSpPr>
          <p:sp>
            <p:nvSpPr>
              <p:cNvPr id="338" name="Google Shape;338;p6"/>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39" name="Google Shape;339;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40" name="Google Shape;340;p6"/>
            <p:cNvGrpSpPr/>
            <p:nvPr/>
          </p:nvGrpSpPr>
          <p:grpSpPr>
            <a:xfrm flipH="1" rot="-5400000">
              <a:off x="9816794" y="2902597"/>
              <a:ext cx="196383" cy="2982574"/>
              <a:chOff x="838200" y="152400"/>
              <a:chExt cx="318597" cy="4838699"/>
            </a:xfrm>
          </p:grpSpPr>
          <p:sp>
            <p:nvSpPr>
              <p:cNvPr id="341" name="Google Shape;341;p6"/>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2" name="Google Shape;342;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43" name="Google Shape;343;p6"/>
            <p:cNvGrpSpPr/>
            <p:nvPr/>
          </p:nvGrpSpPr>
          <p:grpSpPr>
            <a:xfrm flipH="1" rot="-5400000">
              <a:off x="9625273" y="3037992"/>
              <a:ext cx="196383" cy="2982574"/>
              <a:chOff x="990600" y="152400"/>
              <a:chExt cx="318597" cy="4838699"/>
            </a:xfrm>
          </p:grpSpPr>
          <p:sp>
            <p:nvSpPr>
              <p:cNvPr id="344" name="Google Shape;344;p6"/>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5" name="Google Shape;345;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46" name="Google Shape;346;p6"/>
            <p:cNvGrpSpPr/>
            <p:nvPr/>
          </p:nvGrpSpPr>
          <p:grpSpPr>
            <a:xfrm flipH="1" rot="-5400000">
              <a:off x="9944475" y="3173359"/>
              <a:ext cx="196383" cy="2982574"/>
              <a:chOff x="3663063" y="152400"/>
              <a:chExt cx="318597" cy="4838699"/>
            </a:xfrm>
          </p:grpSpPr>
          <p:sp>
            <p:nvSpPr>
              <p:cNvPr id="347" name="Google Shape;347;p6"/>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8" name="Google Shape;348;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49" name="Google Shape;349;p6"/>
            <p:cNvGrpSpPr/>
            <p:nvPr/>
          </p:nvGrpSpPr>
          <p:grpSpPr>
            <a:xfrm flipH="1" rot="-5400000">
              <a:off x="9784874" y="3308783"/>
              <a:ext cx="196383" cy="2982574"/>
              <a:chOff x="1295400" y="152400"/>
              <a:chExt cx="318597" cy="4838699"/>
            </a:xfrm>
          </p:grpSpPr>
          <p:sp>
            <p:nvSpPr>
              <p:cNvPr id="350" name="Google Shape;350;p6"/>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51" name="Google Shape;351;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52" name="Shape 352"/>
        <p:cNvGrpSpPr/>
        <p:nvPr/>
      </p:nvGrpSpPr>
      <p:grpSpPr>
        <a:xfrm>
          <a:off x="0" y="0"/>
          <a:ext cx="0" cy="0"/>
          <a:chOff x="0" y="0"/>
          <a:chExt cx="0" cy="0"/>
        </a:xfrm>
      </p:grpSpPr>
      <p:sp>
        <p:nvSpPr>
          <p:cNvPr id="353" name="Google Shape;353;p7"/>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4" name="Google Shape;354;p7"/>
          <p:cNvSpPr txBox="1"/>
          <p:nvPr>
            <p:ph idx="1" type="body"/>
          </p:nvPr>
        </p:nvSpPr>
        <p:spPr>
          <a:xfrm>
            <a:off x="829000" y="1352550"/>
            <a:ext cx="3217500" cy="3420900"/>
          </a:xfrm>
          <a:prstGeom prst="rect">
            <a:avLst/>
          </a:prstGeom>
        </p:spPr>
        <p:txBody>
          <a:bodyPr anchorCtr="0" anchor="t" bIns="0" lIns="0" spcFirstLastPara="1" rIns="0" wrap="square" tIns="0">
            <a:noAutofit/>
          </a:bodyPr>
          <a:lstStyle>
            <a:lvl1pPr indent="-368300" lvl="0" marL="457200">
              <a:spcBef>
                <a:spcPts val="600"/>
              </a:spcBef>
              <a:spcAft>
                <a:spcPts val="0"/>
              </a:spcAft>
              <a:buSzPts val="2200"/>
              <a:buChar char="✘"/>
              <a:defRPr sz="2200"/>
            </a:lvl1pPr>
            <a:lvl2pPr indent="-368300" lvl="1" marL="914400">
              <a:spcBef>
                <a:spcPts val="1000"/>
              </a:spcBef>
              <a:spcAft>
                <a:spcPts val="0"/>
              </a:spcAft>
              <a:buSzPts val="2200"/>
              <a:buChar char="-"/>
              <a:defRPr sz="2200"/>
            </a:lvl2pPr>
            <a:lvl3pPr indent="-368300" lvl="2" marL="1371600">
              <a:spcBef>
                <a:spcPts val="1000"/>
              </a:spcBef>
              <a:spcAft>
                <a:spcPts val="0"/>
              </a:spcAft>
              <a:buSzPts val="2200"/>
              <a:buChar char="-"/>
              <a:defRPr sz="2200"/>
            </a:lvl3pPr>
            <a:lvl4pPr indent="-368300" lvl="3" marL="1828800">
              <a:spcBef>
                <a:spcPts val="1000"/>
              </a:spcBef>
              <a:spcAft>
                <a:spcPts val="0"/>
              </a:spcAft>
              <a:buSzPts val="2200"/>
              <a:buChar char="●"/>
              <a:defRPr sz="2200"/>
            </a:lvl4pPr>
            <a:lvl5pPr indent="-368300" lvl="4" marL="2286000">
              <a:spcBef>
                <a:spcPts val="1000"/>
              </a:spcBef>
              <a:spcAft>
                <a:spcPts val="0"/>
              </a:spcAft>
              <a:buSzPts val="2200"/>
              <a:buChar char="○"/>
              <a:defRPr sz="2200"/>
            </a:lvl5pPr>
            <a:lvl6pPr indent="-368300" lvl="5" marL="2743200">
              <a:spcBef>
                <a:spcPts val="1000"/>
              </a:spcBef>
              <a:spcAft>
                <a:spcPts val="0"/>
              </a:spcAft>
              <a:buSzPts val="2200"/>
              <a:buChar char="■"/>
              <a:defRPr sz="2200"/>
            </a:lvl6pPr>
            <a:lvl7pPr indent="-368300" lvl="6" marL="3200400">
              <a:spcBef>
                <a:spcPts val="1000"/>
              </a:spcBef>
              <a:spcAft>
                <a:spcPts val="0"/>
              </a:spcAft>
              <a:buSzPts val="2200"/>
              <a:buChar char="●"/>
              <a:defRPr sz="2200"/>
            </a:lvl7pPr>
            <a:lvl8pPr indent="-368300" lvl="7" marL="3657600">
              <a:spcBef>
                <a:spcPts val="1000"/>
              </a:spcBef>
              <a:spcAft>
                <a:spcPts val="0"/>
              </a:spcAft>
              <a:buSzPts val="2200"/>
              <a:buChar char="○"/>
              <a:defRPr sz="2200"/>
            </a:lvl8pPr>
            <a:lvl9pPr indent="-368300" lvl="8" marL="4114800">
              <a:spcBef>
                <a:spcPts val="1000"/>
              </a:spcBef>
              <a:spcAft>
                <a:spcPts val="1000"/>
              </a:spcAft>
              <a:buSzPts val="2200"/>
              <a:buChar char="■"/>
              <a:defRPr sz="2200"/>
            </a:lvl9pPr>
          </a:lstStyle>
          <a:p/>
        </p:txBody>
      </p:sp>
      <p:sp>
        <p:nvSpPr>
          <p:cNvPr id="355" name="Google Shape;355;p7"/>
          <p:cNvSpPr txBox="1"/>
          <p:nvPr>
            <p:ph idx="2" type="body"/>
          </p:nvPr>
        </p:nvSpPr>
        <p:spPr>
          <a:xfrm>
            <a:off x="4513595" y="1352550"/>
            <a:ext cx="3217500" cy="3420900"/>
          </a:xfrm>
          <a:prstGeom prst="rect">
            <a:avLst/>
          </a:prstGeom>
        </p:spPr>
        <p:txBody>
          <a:bodyPr anchorCtr="0" anchor="t" bIns="0" lIns="0" spcFirstLastPara="1" rIns="0" wrap="square" tIns="0">
            <a:noAutofit/>
          </a:bodyPr>
          <a:lstStyle>
            <a:lvl1pPr indent="-368300" lvl="0" marL="457200">
              <a:spcBef>
                <a:spcPts val="600"/>
              </a:spcBef>
              <a:spcAft>
                <a:spcPts val="0"/>
              </a:spcAft>
              <a:buSzPts val="2200"/>
              <a:buChar char="✘"/>
              <a:defRPr sz="2200"/>
            </a:lvl1pPr>
            <a:lvl2pPr indent="-368300" lvl="1" marL="914400">
              <a:spcBef>
                <a:spcPts val="1000"/>
              </a:spcBef>
              <a:spcAft>
                <a:spcPts val="0"/>
              </a:spcAft>
              <a:buSzPts val="2200"/>
              <a:buChar char="-"/>
              <a:defRPr sz="2200"/>
            </a:lvl2pPr>
            <a:lvl3pPr indent="-368300" lvl="2" marL="1371600">
              <a:spcBef>
                <a:spcPts val="1000"/>
              </a:spcBef>
              <a:spcAft>
                <a:spcPts val="0"/>
              </a:spcAft>
              <a:buSzPts val="2200"/>
              <a:buChar char="-"/>
              <a:defRPr sz="2200"/>
            </a:lvl3pPr>
            <a:lvl4pPr indent="-368300" lvl="3" marL="1828800">
              <a:spcBef>
                <a:spcPts val="1000"/>
              </a:spcBef>
              <a:spcAft>
                <a:spcPts val="0"/>
              </a:spcAft>
              <a:buSzPts val="2200"/>
              <a:buChar char="●"/>
              <a:defRPr sz="2200"/>
            </a:lvl4pPr>
            <a:lvl5pPr indent="-368300" lvl="4" marL="2286000">
              <a:spcBef>
                <a:spcPts val="1000"/>
              </a:spcBef>
              <a:spcAft>
                <a:spcPts val="0"/>
              </a:spcAft>
              <a:buSzPts val="2200"/>
              <a:buChar char="○"/>
              <a:defRPr sz="2200"/>
            </a:lvl5pPr>
            <a:lvl6pPr indent="-368300" lvl="5" marL="2743200">
              <a:spcBef>
                <a:spcPts val="1000"/>
              </a:spcBef>
              <a:spcAft>
                <a:spcPts val="0"/>
              </a:spcAft>
              <a:buSzPts val="2200"/>
              <a:buChar char="■"/>
              <a:defRPr sz="2200"/>
            </a:lvl6pPr>
            <a:lvl7pPr indent="-368300" lvl="6" marL="3200400">
              <a:spcBef>
                <a:spcPts val="1000"/>
              </a:spcBef>
              <a:spcAft>
                <a:spcPts val="0"/>
              </a:spcAft>
              <a:buSzPts val="2200"/>
              <a:buChar char="●"/>
              <a:defRPr sz="2200"/>
            </a:lvl7pPr>
            <a:lvl8pPr indent="-368300" lvl="7" marL="3657600">
              <a:spcBef>
                <a:spcPts val="1000"/>
              </a:spcBef>
              <a:spcAft>
                <a:spcPts val="0"/>
              </a:spcAft>
              <a:buSzPts val="2200"/>
              <a:buChar char="○"/>
              <a:defRPr sz="2200"/>
            </a:lvl8pPr>
            <a:lvl9pPr indent="-368300" lvl="8" marL="4114800">
              <a:spcBef>
                <a:spcPts val="1000"/>
              </a:spcBef>
              <a:spcAft>
                <a:spcPts val="1000"/>
              </a:spcAft>
              <a:buSzPts val="2200"/>
              <a:buChar char="■"/>
              <a:defRPr sz="2200"/>
            </a:lvl9pPr>
          </a:lstStyle>
          <a:p/>
        </p:txBody>
      </p:sp>
      <p:sp>
        <p:nvSpPr>
          <p:cNvPr id="356" name="Google Shape;356;p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flipH="1" rot="-5400000">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flipH="1" rot="-5400000">
              <a:off x="9848714" y="1201031"/>
              <a:ext cx="196383" cy="2982574"/>
              <a:chOff x="1447800" y="152400"/>
              <a:chExt cx="318597" cy="4838699"/>
            </a:xfrm>
          </p:grpSpPr>
          <p:sp>
            <p:nvSpPr>
              <p:cNvPr id="402" name="Google Shape;402;p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flipH="1" rot="-5400000">
              <a:off x="9689113" y="1336426"/>
              <a:ext cx="196383" cy="2982574"/>
              <a:chOff x="1600200" y="152400"/>
              <a:chExt cx="318597" cy="4838699"/>
            </a:xfrm>
          </p:grpSpPr>
          <p:sp>
            <p:nvSpPr>
              <p:cNvPr id="405" name="Google Shape;405;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flipH="1" rot="-5400000">
              <a:off x="9944475" y="1471836"/>
              <a:ext cx="196383" cy="2982574"/>
              <a:chOff x="533400" y="152400"/>
              <a:chExt cx="318597" cy="4838699"/>
            </a:xfrm>
          </p:grpSpPr>
          <p:sp>
            <p:nvSpPr>
              <p:cNvPr id="408" name="Google Shape;408;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flipH="1" rot="-5400000">
              <a:off x="9752954" y="1607231"/>
              <a:ext cx="196383" cy="2982574"/>
              <a:chOff x="685800" y="152400"/>
              <a:chExt cx="318597" cy="4838699"/>
            </a:xfrm>
          </p:grpSpPr>
          <p:sp>
            <p:nvSpPr>
              <p:cNvPr id="411" name="Google Shape;411;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flipH="1" rot="-5400000">
              <a:off x="9816794" y="1954222"/>
              <a:ext cx="196383" cy="2982574"/>
              <a:chOff x="990600" y="152400"/>
              <a:chExt cx="318597" cy="4838699"/>
            </a:xfrm>
          </p:grpSpPr>
          <p:sp>
            <p:nvSpPr>
              <p:cNvPr id="414" name="Google Shape;414;p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flipH="1" rot="-5400000">
              <a:off x="9752954" y="2089589"/>
              <a:ext cx="196383" cy="2982574"/>
              <a:chOff x="3663063" y="152400"/>
              <a:chExt cx="318597" cy="4838699"/>
            </a:xfrm>
          </p:grpSpPr>
          <p:sp>
            <p:nvSpPr>
              <p:cNvPr id="417" name="Google Shape;417;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flipH="1" rot="-5400000">
              <a:off x="9880634" y="2225013"/>
              <a:ext cx="196383" cy="2982574"/>
              <a:chOff x="1295400" y="152400"/>
              <a:chExt cx="318597" cy="4838699"/>
            </a:xfrm>
          </p:grpSpPr>
          <p:sp>
            <p:nvSpPr>
              <p:cNvPr id="420" name="Google Shape;420;p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flipH="1" rot="-5400000">
              <a:off x="9848714" y="2361002"/>
              <a:ext cx="196383" cy="2982574"/>
              <a:chOff x="1447800" y="152400"/>
              <a:chExt cx="318597" cy="4838699"/>
            </a:xfrm>
          </p:grpSpPr>
          <p:sp>
            <p:nvSpPr>
              <p:cNvPr id="423" name="Google Shape;423;p7"/>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flipH="1" rot="-5400000">
              <a:off x="9721033" y="2496397"/>
              <a:ext cx="196383" cy="2982574"/>
              <a:chOff x="1600200" y="152400"/>
              <a:chExt cx="318597" cy="4838699"/>
            </a:xfrm>
          </p:grpSpPr>
          <p:sp>
            <p:nvSpPr>
              <p:cNvPr id="426" name="Google Shape;426;p7"/>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flipH="1" rot="-5400000">
              <a:off x="9625273" y="2631806"/>
              <a:ext cx="196383" cy="2982574"/>
              <a:chOff x="533400" y="152400"/>
              <a:chExt cx="318597" cy="4838699"/>
            </a:xfrm>
          </p:grpSpPr>
          <p:sp>
            <p:nvSpPr>
              <p:cNvPr id="429" name="Google Shape;429;p7"/>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flipH="1" rot="-5400000">
              <a:off x="9657193" y="2767202"/>
              <a:ext cx="196383" cy="2982574"/>
              <a:chOff x="685800" y="152400"/>
              <a:chExt cx="318597" cy="4838699"/>
            </a:xfrm>
          </p:grpSpPr>
          <p:sp>
            <p:nvSpPr>
              <p:cNvPr id="432" name="Google Shape;432;p7"/>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flipH="1" rot="-5400000">
              <a:off x="9816794" y="2902597"/>
              <a:ext cx="196383" cy="2982574"/>
              <a:chOff x="838200" y="152400"/>
              <a:chExt cx="318597" cy="4838699"/>
            </a:xfrm>
          </p:grpSpPr>
          <p:sp>
            <p:nvSpPr>
              <p:cNvPr id="435" name="Google Shape;435;p7"/>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flipH="1" rot="-5400000">
              <a:off x="9625273" y="3037992"/>
              <a:ext cx="196383" cy="2982574"/>
              <a:chOff x="990600" y="152400"/>
              <a:chExt cx="318597" cy="4838699"/>
            </a:xfrm>
          </p:grpSpPr>
          <p:sp>
            <p:nvSpPr>
              <p:cNvPr id="438" name="Google Shape;438;p7"/>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flipH="1" rot="-5400000">
              <a:off x="9944475" y="3173359"/>
              <a:ext cx="196383" cy="2982574"/>
              <a:chOff x="3663063" y="152400"/>
              <a:chExt cx="318597" cy="4838699"/>
            </a:xfrm>
          </p:grpSpPr>
          <p:sp>
            <p:nvSpPr>
              <p:cNvPr id="441" name="Google Shape;441;p7"/>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flipH="1" rot="-5400000">
              <a:off x="9784874" y="3308783"/>
              <a:ext cx="196383" cy="2982574"/>
              <a:chOff x="1295400" y="152400"/>
              <a:chExt cx="318597" cy="4838699"/>
            </a:xfrm>
          </p:grpSpPr>
          <p:sp>
            <p:nvSpPr>
              <p:cNvPr id="444" name="Google Shape;444;p7"/>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47" name="Shape 447"/>
        <p:cNvGrpSpPr/>
        <p:nvPr/>
      </p:nvGrpSpPr>
      <p:grpSpPr>
        <a:xfrm>
          <a:off x="0" y="0"/>
          <a:ext cx="0" cy="0"/>
          <a:chOff x="0" y="0"/>
          <a:chExt cx="0" cy="0"/>
        </a:xfrm>
      </p:grpSpPr>
      <p:sp>
        <p:nvSpPr>
          <p:cNvPr id="448" name="Google Shape;448;p8"/>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9" name="Google Shape;449;p8"/>
          <p:cNvSpPr txBox="1"/>
          <p:nvPr>
            <p:ph idx="1" type="body"/>
          </p:nvPr>
        </p:nvSpPr>
        <p:spPr>
          <a:xfrm>
            <a:off x="829000" y="1352550"/>
            <a:ext cx="2044500" cy="34209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450" name="Google Shape;450;p8"/>
          <p:cNvSpPr txBox="1"/>
          <p:nvPr>
            <p:ph idx="2" type="body"/>
          </p:nvPr>
        </p:nvSpPr>
        <p:spPr>
          <a:xfrm>
            <a:off x="3257803" y="1352550"/>
            <a:ext cx="2044500" cy="34209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451" name="Google Shape;451;p8"/>
          <p:cNvSpPr txBox="1"/>
          <p:nvPr>
            <p:ph idx="3" type="body"/>
          </p:nvPr>
        </p:nvSpPr>
        <p:spPr>
          <a:xfrm>
            <a:off x="5686607" y="1352550"/>
            <a:ext cx="2044500" cy="34209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452" name="Google Shape;452;p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53" name="Google Shape;453;p8"/>
          <p:cNvGrpSpPr/>
          <p:nvPr/>
        </p:nvGrpSpPr>
        <p:grpSpPr>
          <a:xfrm>
            <a:off x="8004404" y="417297"/>
            <a:ext cx="3529549" cy="4525764"/>
            <a:chOff x="8004404" y="372498"/>
            <a:chExt cx="3529549" cy="4525764"/>
          </a:xfrm>
        </p:grpSpPr>
        <p:grpSp>
          <p:nvGrpSpPr>
            <p:cNvPr id="454" name="Google Shape;454;p8"/>
            <p:cNvGrpSpPr/>
            <p:nvPr/>
          </p:nvGrpSpPr>
          <p:grpSpPr>
            <a:xfrm flipH="1" rot="-5400000">
              <a:off x="8541351" y="-164449"/>
              <a:ext cx="2227938" cy="3301831"/>
              <a:chOff x="3485371" y="1424851"/>
              <a:chExt cx="5318543" cy="7882145"/>
            </a:xfrm>
          </p:grpSpPr>
          <p:grpSp>
            <p:nvGrpSpPr>
              <p:cNvPr id="455" name="Google Shape;455;p8"/>
              <p:cNvGrpSpPr/>
              <p:nvPr/>
            </p:nvGrpSpPr>
            <p:grpSpPr>
              <a:xfrm>
                <a:off x="3485371" y="1958251"/>
                <a:ext cx="468816" cy="7120145"/>
                <a:chOff x="1447800" y="152400"/>
                <a:chExt cx="318597" cy="4838699"/>
              </a:xfrm>
            </p:grpSpPr>
            <p:sp>
              <p:nvSpPr>
                <p:cNvPr id="456" name="Google Shape;456;p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57" name="Google Shape;457;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58" name="Google Shape;458;p8"/>
              <p:cNvGrpSpPr/>
              <p:nvPr/>
            </p:nvGrpSpPr>
            <p:grpSpPr>
              <a:xfrm>
                <a:off x="3808592" y="1577251"/>
                <a:ext cx="468816" cy="7120145"/>
                <a:chOff x="1600200" y="152400"/>
                <a:chExt cx="318597" cy="4838699"/>
              </a:xfrm>
            </p:grpSpPr>
            <p:sp>
              <p:nvSpPr>
                <p:cNvPr id="459" name="Google Shape;459;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0" name="Google Shape;460;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61" name="Google Shape;461;p8"/>
              <p:cNvGrpSpPr/>
              <p:nvPr/>
            </p:nvGrpSpPr>
            <p:grpSpPr>
              <a:xfrm>
                <a:off x="4131812" y="2186851"/>
                <a:ext cx="468816" cy="7120145"/>
                <a:chOff x="533400" y="152400"/>
                <a:chExt cx="318597" cy="4838699"/>
              </a:xfrm>
            </p:grpSpPr>
            <p:sp>
              <p:nvSpPr>
                <p:cNvPr id="462" name="Google Shape;462;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3" name="Google Shape;463;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64" name="Google Shape;464;p8"/>
              <p:cNvGrpSpPr/>
              <p:nvPr/>
            </p:nvGrpSpPr>
            <p:grpSpPr>
              <a:xfrm>
                <a:off x="4455033" y="1729651"/>
                <a:ext cx="468816" cy="7120145"/>
                <a:chOff x="685800" y="152400"/>
                <a:chExt cx="318597" cy="4838699"/>
              </a:xfrm>
            </p:grpSpPr>
            <p:sp>
              <p:nvSpPr>
                <p:cNvPr id="465" name="Google Shape;465;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6" name="Google Shape;466;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67" name="Google Shape;467;p8"/>
              <p:cNvGrpSpPr/>
              <p:nvPr/>
            </p:nvGrpSpPr>
            <p:grpSpPr>
              <a:xfrm>
                <a:off x="4778254" y="1424851"/>
                <a:ext cx="468816" cy="7120145"/>
                <a:chOff x="838200" y="152400"/>
                <a:chExt cx="318597" cy="4838699"/>
              </a:xfrm>
            </p:grpSpPr>
            <p:sp>
              <p:nvSpPr>
                <p:cNvPr id="468" name="Google Shape;468;p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69" name="Google Shape;469;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70" name="Google Shape;470;p8"/>
              <p:cNvGrpSpPr/>
              <p:nvPr/>
            </p:nvGrpSpPr>
            <p:grpSpPr>
              <a:xfrm>
                <a:off x="5101474" y="1882051"/>
                <a:ext cx="468816" cy="7120145"/>
                <a:chOff x="990600" y="152400"/>
                <a:chExt cx="318597" cy="4838699"/>
              </a:xfrm>
            </p:grpSpPr>
            <p:sp>
              <p:nvSpPr>
                <p:cNvPr id="471" name="Google Shape;471;p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2" name="Google Shape;472;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73" name="Google Shape;473;p8"/>
              <p:cNvGrpSpPr/>
              <p:nvPr/>
            </p:nvGrpSpPr>
            <p:grpSpPr>
              <a:xfrm>
                <a:off x="5424695" y="1729651"/>
                <a:ext cx="468816" cy="7120145"/>
                <a:chOff x="3663063" y="152400"/>
                <a:chExt cx="318597" cy="4838699"/>
              </a:xfrm>
            </p:grpSpPr>
            <p:sp>
              <p:nvSpPr>
                <p:cNvPr id="474" name="Google Shape;474;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5" name="Google Shape;475;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76" name="Google Shape;476;p8"/>
              <p:cNvGrpSpPr/>
              <p:nvPr/>
            </p:nvGrpSpPr>
            <p:grpSpPr>
              <a:xfrm>
                <a:off x="5929821" y="2034451"/>
                <a:ext cx="468816" cy="7120145"/>
                <a:chOff x="1419019" y="152400"/>
                <a:chExt cx="318597" cy="4838699"/>
              </a:xfrm>
            </p:grpSpPr>
            <p:sp>
              <p:nvSpPr>
                <p:cNvPr id="477" name="Google Shape;477;p8"/>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8" name="Google Shape;478;p8"/>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479" name="Google Shape;479;p8"/>
              <p:cNvGrpSpPr/>
              <p:nvPr/>
            </p:nvGrpSpPr>
            <p:grpSpPr>
              <a:xfrm>
                <a:off x="6395774" y="1653451"/>
                <a:ext cx="468816" cy="7120145"/>
                <a:chOff x="1600200" y="152400"/>
                <a:chExt cx="318597" cy="4838699"/>
              </a:xfrm>
            </p:grpSpPr>
            <p:sp>
              <p:nvSpPr>
                <p:cNvPr id="480" name="Google Shape;480;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81" name="Google Shape;481;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82" name="Google Shape;482;p8"/>
              <p:cNvGrpSpPr/>
              <p:nvPr/>
            </p:nvGrpSpPr>
            <p:grpSpPr>
              <a:xfrm>
                <a:off x="6718994" y="1424851"/>
                <a:ext cx="468816" cy="7120145"/>
                <a:chOff x="533400" y="152400"/>
                <a:chExt cx="318597" cy="4838699"/>
              </a:xfrm>
            </p:grpSpPr>
            <p:sp>
              <p:nvSpPr>
                <p:cNvPr id="483" name="Google Shape;483;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84" name="Google Shape;484;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85" name="Google Shape;485;p8"/>
              <p:cNvGrpSpPr/>
              <p:nvPr/>
            </p:nvGrpSpPr>
            <p:grpSpPr>
              <a:xfrm>
                <a:off x="7042215" y="1501051"/>
                <a:ext cx="468816" cy="7120145"/>
                <a:chOff x="685800" y="152400"/>
                <a:chExt cx="318597" cy="4838699"/>
              </a:xfrm>
            </p:grpSpPr>
            <p:sp>
              <p:nvSpPr>
                <p:cNvPr id="486" name="Google Shape;486;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87" name="Google Shape;487;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8" name="Google Shape;488;p8"/>
              <p:cNvGrpSpPr/>
              <p:nvPr/>
            </p:nvGrpSpPr>
            <p:grpSpPr>
              <a:xfrm>
                <a:off x="7365436" y="1882051"/>
                <a:ext cx="468816" cy="7120145"/>
                <a:chOff x="838200" y="152400"/>
                <a:chExt cx="318597" cy="4838699"/>
              </a:xfrm>
            </p:grpSpPr>
            <p:sp>
              <p:nvSpPr>
                <p:cNvPr id="489" name="Google Shape;489;p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0" name="Google Shape;490;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91" name="Google Shape;491;p8"/>
              <p:cNvGrpSpPr/>
              <p:nvPr/>
            </p:nvGrpSpPr>
            <p:grpSpPr>
              <a:xfrm>
                <a:off x="8011877" y="2186851"/>
                <a:ext cx="468816" cy="7120145"/>
                <a:chOff x="3663063" y="152400"/>
                <a:chExt cx="318597" cy="4838699"/>
              </a:xfrm>
            </p:grpSpPr>
            <p:sp>
              <p:nvSpPr>
                <p:cNvPr id="492" name="Google Shape;492;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3" name="Google Shape;493;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94" name="Google Shape;494;p8"/>
              <p:cNvGrpSpPr/>
              <p:nvPr/>
            </p:nvGrpSpPr>
            <p:grpSpPr>
              <a:xfrm>
                <a:off x="8335098" y="1805851"/>
                <a:ext cx="468816" cy="7120145"/>
                <a:chOff x="1295400" y="152400"/>
                <a:chExt cx="318597" cy="4838699"/>
              </a:xfrm>
            </p:grpSpPr>
            <p:sp>
              <p:nvSpPr>
                <p:cNvPr id="495" name="Google Shape;495;p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6" name="Google Shape;496;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97" name="Google Shape;497;p8"/>
            <p:cNvGrpSpPr/>
            <p:nvPr/>
          </p:nvGrpSpPr>
          <p:grpSpPr>
            <a:xfrm flipH="1" rot="-5400000">
              <a:off x="9848714" y="1201031"/>
              <a:ext cx="196383" cy="2982574"/>
              <a:chOff x="1447800" y="152400"/>
              <a:chExt cx="318597" cy="4838699"/>
            </a:xfrm>
          </p:grpSpPr>
          <p:sp>
            <p:nvSpPr>
              <p:cNvPr id="498" name="Google Shape;498;p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99" name="Google Shape;499;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00" name="Google Shape;500;p8"/>
            <p:cNvGrpSpPr/>
            <p:nvPr/>
          </p:nvGrpSpPr>
          <p:grpSpPr>
            <a:xfrm flipH="1" rot="-5400000">
              <a:off x="9689113" y="1336426"/>
              <a:ext cx="196383" cy="2982574"/>
              <a:chOff x="1600200" y="152400"/>
              <a:chExt cx="318597" cy="4838699"/>
            </a:xfrm>
          </p:grpSpPr>
          <p:sp>
            <p:nvSpPr>
              <p:cNvPr id="501" name="Google Shape;501;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2" name="Google Shape;502;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03" name="Google Shape;503;p8"/>
            <p:cNvGrpSpPr/>
            <p:nvPr/>
          </p:nvGrpSpPr>
          <p:grpSpPr>
            <a:xfrm flipH="1" rot="-5400000">
              <a:off x="9944475" y="1471836"/>
              <a:ext cx="196383" cy="2982574"/>
              <a:chOff x="533400" y="152400"/>
              <a:chExt cx="318597" cy="4838699"/>
            </a:xfrm>
          </p:grpSpPr>
          <p:sp>
            <p:nvSpPr>
              <p:cNvPr id="504" name="Google Shape;504;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5" name="Google Shape;505;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06" name="Google Shape;506;p8"/>
            <p:cNvGrpSpPr/>
            <p:nvPr/>
          </p:nvGrpSpPr>
          <p:grpSpPr>
            <a:xfrm flipH="1" rot="-5400000">
              <a:off x="9752954" y="1607231"/>
              <a:ext cx="196383" cy="2982574"/>
              <a:chOff x="685800" y="152400"/>
              <a:chExt cx="318597" cy="4838699"/>
            </a:xfrm>
          </p:grpSpPr>
          <p:sp>
            <p:nvSpPr>
              <p:cNvPr id="507" name="Google Shape;507;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08" name="Google Shape;508;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09" name="Google Shape;509;p8"/>
            <p:cNvGrpSpPr/>
            <p:nvPr/>
          </p:nvGrpSpPr>
          <p:grpSpPr>
            <a:xfrm flipH="1" rot="-5400000">
              <a:off x="9816794" y="1954222"/>
              <a:ext cx="196383" cy="2982574"/>
              <a:chOff x="990600" y="152400"/>
              <a:chExt cx="318597" cy="4838699"/>
            </a:xfrm>
          </p:grpSpPr>
          <p:sp>
            <p:nvSpPr>
              <p:cNvPr id="510" name="Google Shape;510;p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11" name="Google Shape;511;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12" name="Google Shape;512;p8"/>
            <p:cNvGrpSpPr/>
            <p:nvPr/>
          </p:nvGrpSpPr>
          <p:grpSpPr>
            <a:xfrm flipH="1" rot="-5400000">
              <a:off x="9752954" y="2089589"/>
              <a:ext cx="196383" cy="2982574"/>
              <a:chOff x="3663063" y="152400"/>
              <a:chExt cx="318597" cy="4838699"/>
            </a:xfrm>
          </p:grpSpPr>
          <p:sp>
            <p:nvSpPr>
              <p:cNvPr id="513" name="Google Shape;513;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14" name="Google Shape;514;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15" name="Google Shape;515;p8"/>
            <p:cNvGrpSpPr/>
            <p:nvPr/>
          </p:nvGrpSpPr>
          <p:grpSpPr>
            <a:xfrm flipH="1" rot="-5400000">
              <a:off x="9880634" y="2225013"/>
              <a:ext cx="196383" cy="2982574"/>
              <a:chOff x="1295400" y="152400"/>
              <a:chExt cx="318597" cy="4838699"/>
            </a:xfrm>
          </p:grpSpPr>
          <p:sp>
            <p:nvSpPr>
              <p:cNvPr id="516" name="Google Shape;516;p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17" name="Google Shape;517;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518" name="Google Shape;518;p8"/>
            <p:cNvGrpSpPr/>
            <p:nvPr/>
          </p:nvGrpSpPr>
          <p:grpSpPr>
            <a:xfrm flipH="1" rot="-5400000">
              <a:off x="9848714" y="2361002"/>
              <a:ext cx="196383" cy="2982574"/>
              <a:chOff x="1447800" y="152400"/>
              <a:chExt cx="318597" cy="4838699"/>
            </a:xfrm>
          </p:grpSpPr>
          <p:sp>
            <p:nvSpPr>
              <p:cNvPr id="519" name="Google Shape;519;p8"/>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0" name="Google Shape;520;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21" name="Google Shape;521;p8"/>
            <p:cNvGrpSpPr/>
            <p:nvPr/>
          </p:nvGrpSpPr>
          <p:grpSpPr>
            <a:xfrm flipH="1" rot="-5400000">
              <a:off x="9721033" y="2496397"/>
              <a:ext cx="196383" cy="2982574"/>
              <a:chOff x="1600200" y="152400"/>
              <a:chExt cx="318597" cy="4838699"/>
            </a:xfrm>
          </p:grpSpPr>
          <p:sp>
            <p:nvSpPr>
              <p:cNvPr id="522" name="Google Shape;522;p8"/>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3" name="Google Shape;523;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24" name="Google Shape;524;p8"/>
            <p:cNvGrpSpPr/>
            <p:nvPr/>
          </p:nvGrpSpPr>
          <p:grpSpPr>
            <a:xfrm flipH="1" rot="-5400000">
              <a:off x="9625273" y="2631806"/>
              <a:ext cx="196383" cy="2982574"/>
              <a:chOff x="533400" y="152400"/>
              <a:chExt cx="318597" cy="4838699"/>
            </a:xfrm>
          </p:grpSpPr>
          <p:sp>
            <p:nvSpPr>
              <p:cNvPr id="525" name="Google Shape;525;p8"/>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6" name="Google Shape;526;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27" name="Google Shape;527;p8"/>
            <p:cNvGrpSpPr/>
            <p:nvPr/>
          </p:nvGrpSpPr>
          <p:grpSpPr>
            <a:xfrm flipH="1" rot="-5400000">
              <a:off x="9657193" y="2767202"/>
              <a:ext cx="196383" cy="2982574"/>
              <a:chOff x="685800" y="152400"/>
              <a:chExt cx="318597" cy="4838699"/>
            </a:xfrm>
          </p:grpSpPr>
          <p:sp>
            <p:nvSpPr>
              <p:cNvPr id="528" name="Google Shape;528;p8"/>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29" name="Google Shape;529;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30" name="Google Shape;530;p8"/>
            <p:cNvGrpSpPr/>
            <p:nvPr/>
          </p:nvGrpSpPr>
          <p:grpSpPr>
            <a:xfrm flipH="1" rot="-5400000">
              <a:off x="9816794" y="2902597"/>
              <a:ext cx="196383" cy="2982574"/>
              <a:chOff x="838200" y="152400"/>
              <a:chExt cx="318597" cy="4838699"/>
            </a:xfrm>
          </p:grpSpPr>
          <p:sp>
            <p:nvSpPr>
              <p:cNvPr id="531" name="Google Shape;531;p8"/>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2" name="Google Shape;532;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33" name="Google Shape;533;p8"/>
            <p:cNvGrpSpPr/>
            <p:nvPr/>
          </p:nvGrpSpPr>
          <p:grpSpPr>
            <a:xfrm flipH="1" rot="-5400000">
              <a:off x="9625273" y="3037992"/>
              <a:ext cx="196383" cy="2982574"/>
              <a:chOff x="990600" y="152400"/>
              <a:chExt cx="318597" cy="4838699"/>
            </a:xfrm>
          </p:grpSpPr>
          <p:sp>
            <p:nvSpPr>
              <p:cNvPr id="534" name="Google Shape;534;p8"/>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5" name="Google Shape;535;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36" name="Google Shape;536;p8"/>
            <p:cNvGrpSpPr/>
            <p:nvPr/>
          </p:nvGrpSpPr>
          <p:grpSpPr>
            <a:xfrm flipH="1" rot="-5400000">
              <a:off x="9944475" y="3173359"/>
              <a:ext cx="196383" cy="2982574"/>
              <a:chOff x="3663063" y="152400"/>
              <a:chExt cx="318597" cy="4838699"/>
            </a:xfrm>
          </p:grpSpPr>
          <p:sp>
            <p:nvSpPr>
              <p:cNvPr id="537" name="Google Shape;537;p8"/>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38" name="Google Shape;538;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39" name="Google Shape;539;p8"/>
            <p:cNvGrpSpPr/>
            <p:nvPr/>
          </p:nvGrpSpPr>
          <p:grpSpPr>
            <a:xfrm flipH="1" rot="-5400000">
              <a:off x="9784874" y="3308783"/>
              <a:ext cx="196383" cy="2982574"/>
              <a:chOff x="1295400" y="152400"/>
              <a:chExt cx="318597" cy="4838699"/>
            </a:xfrm>
          </p:grpSpPr>
          <p:sp>
            <p:nvSpPr>
              <p:cNvPr id="540" name="Google Shape;540;p8"/>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41" name="Google Shape;541;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542" name="Google Shape;542;p8"/>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3" name="Shape 543"/>
        <p:cNvGrpSpPr/>
        <p:nvPr/>
      </p:nvGrpSpPr>
      <p:grpSpPr>
        <a:xfrm>
          <a:off x="0" y="0"/>
          <a:ext cx="0" cy="0"/>
          <a:chOff x="0" y="0"/>
          <a:chExt cx="0" cy="0"/>
        </a:xfrm>
      </p:grpSpPr>
      <p:sp>
        <p:nvSpPr>
          <p:cNvPr id="544" name="Google Shape;544;p9"/>
          <p:cNvSpPr txBox="1"/>
          <p:nvPr>
            <p:ph type="title"/>
          </p:nvPr>
        </p:nvSpPr>
        <p:spPr>
          <a:xfrm>
            <a:off x="829000" y="526700"/>
            <a:ext cx="6902100" cy="460500"/>
          </a:xfrm>
          <a:prstGeom prst="rect">
            <a:avLst/>
          </a:prstGeom>
        </p:spPr>
        <p:txBody>
          <a:bodyPr anchorCtr="0" anchor="b"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45" name="Google Shape;545;p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46" name="Google Shape;546;p9"/>
          <p:cNvGrpSpPr/>
          <p:nvPr/>
        </p:nvGrpSpPr>
        <p:grpSpPr>
          <a:xfrm>
            <a:off x="8004404" y="417297"/>
            <a:ext cx="3529549" cy="4525764"/>
            <a:chOff x="8004404" y="372498"/>
            <a:chExt cx="3529549" cy="4525764"/>
          </a:xfrm>
        </p:grpSpPr>
        <p:grpSp>
          <p:nvGrpSpPr>
            <p:cNvPr id="547" name="Google Shape;547;p9"/>
            <p:cNvGrpSpPr/>
            <p:nvPr/>
          </p:nvGrpSpPr>
          <p:grpSpPr>
            <a:xfrm flipH="1" rot="-5400000">
              <a:off x="8541351" y="-164449"/>
              <a:ext cx="2227938" cy="3301831"/>
              <a:chOff x="3485371" y="1424851"/>
              <a:chExt cx="5318543" cy="7882145"/>
            </a:xfrm>
          </p:grpSpPr>
          <p:grpSp>
            <p:nvGrpSpPr>
              <p:cNvPr id="548" name="Google Shape;548;p9"/>
              <p:cNvGrpSpPr/>
              <p:nvPr/>
            </p:nvGrpSpPr>
            <p:grpSpPr>
              <a:xfrm>
                <a:off x="3485371" y="1958251"/>
                <a:ext cx="468816" cy="7120145"/>
                <a:chOff x="1447800" y="152400"/>
                <a:chExt cx="318597" cy="4838699"/>
              </a:xfrm>
            </p:grpSpPr>
            <p:sp>
              <p:nvSpPr>
                <p:cNvPr id="549" name="Google Shape;549;p9"/>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0" name="Google Shape;550;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51" name="Google Shape;551;p9"/>
              <p:cNvGrpSpPr/>
              <p:nvPr/>
            </p:nvGrpSpPr>
            <p:grpSpPr>
              <a:xfrm>
                <a:off x="3808592" y="1577251"/>
                <a:ext cx="468816" cy="7120145"/>
                <a:chOff x="1600200" y="152400"/>
                <a:chExt cx="318597" cy="4838699"/>
              </a:xfrm>
            </p:grpSpPr>
            <p:sp>
              <p:nvSpPr>
                <p:cNvPr id="552" name="Google Shape;552;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3" name="Google Shape;553;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54" name="Google Shape;554;p9"/>
              <p:cNvGrpSpPr/>
              <p:nvPr/>
            </p:nvGrpSpPr>
            <p:grpSpPr>
              <a:xfrm>
                <a:off x="4131812" y="2186851"/>
                <a:ext cx="468816" cy="7120145"/>
                <a:chOff x="533400" y="152400"/>
                <a:chExt cx="318597" cy="4838699"/>
              </a:xfrm>
            </p:grpSpPr>
            <p:sp>
              <p:nvSpPr>
                <p:cNvPr id="555" name="Google Shape;555;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6" name="Google Shape;556;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57" name="Google Shape;557;p9"/>
              <p:cNvGrpSpPr/>
              <p:nvPr/>
            </p:nvGrpSpPr>
            <p:grpSpPr>
              <a:xfrm>
                <a:off x="4455033" y="1729651"/>
                <a:ext cx="468816" cy="7120145"/>
                <a:chOff x="685800" y="152400"/>
                <a:chExt cx="318597" cy="4838699"/>
              </a:xfrm>
            </p:grpSpPr>
            <p:sp>
              <p:nvSpPr>
                <p:cNvPr id="558" name="Google Shape;558;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9" name="Google Shape;559;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60" name="Google Shape;560;p9"/>
              <p:cNvGrpSpPr/>
              <p:nvPr/>
            </p:nvGrpSpPr>
            <p:grpSpPr>
              <a:xfrm>
                <a:off x="4778254" y="1424851"/>
                <a:ext cx="468816" cy="7120145"/>
                <a:chOff x="838200" y="152400"/>
                <a:chExt cx="318597" cy="4838699"/>
              </a:xfrm>
            </p:grpSpPr>
            <p:sp>
              <p:nvSpPr>
                <p:cNvPr id="561" name="Google Shape;561;p9"/>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2" name="Google Shape;562;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63" name="Google Shape;563;p9"/>
              <p:cNvGrpSpPr/>
              <p:nvPr/>
            </p:nvGrpSpPr>
            <p:grpSpPr>
              <a:xfrm>
                <a:off x="5101474" y="1882051"/>
                <a:ext cx="468816" cy="7120145"/>
                <a:chOff x="990600" y="152400"/>
                <a:chExt cx="318597" cy="4838699"/>
              </a:xfrm>
            </p:grpSpPr>
            <p:sp>
              <p:nvSpPr>
                <p:cNvPr id="564" name="Google Shape;564;p9"/>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5" name="Google Shape;565;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66" name="Google Shape;566;p9"/>
              <p:cNvGrpSpPr/>
              <p:nvPr/>
            </p:nvGrpSpPr>
            <p:grpSpPr>
              <a:xfrm>
                <a:off x="5424695" y="1729651"/>
                <a:ext cx="468816" cy="7120145"/>
                <a:chOff x="3663063" y="152400"/>
                <a:chExt cx="318597" cy="4838699"/>
              </a:xfrm>
            </p:grpSpPr>
            <p:sp>
              <p:nvSpPr>
                <p:cNvPr id="567" name="Google Shape;567;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68" name="Google Shape;568;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69" name="Google Shape;569;p9"/>
              <p:cNvGrpSpPr/>
              <p:nvPr/>
            </p:nvGrpSpPr>
            <p:grpSpPr>
              <a:xfrm>
                <a:off x="5929821" y="2034451"/>
                <a:ext cx="468816" cy="7120145"/>
                <a:chOff x="1419019" y="152400"/>
                <a:chExt cx="318597" cy="4838699"/>
              </a:xfrm>
            </p:grpSpPr>
            <p:sp>
              <p:nvSpPr>
                <p:cNvPr id="570" name="Google Shape;570;p9"/>
                <p:cNvSpPr/>
                <p:nvPr/>
              </p:nvSpPr>
              <p:spPr>
                <a:xfrm>
                  <a:off x="1423362"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71" name="Google Shape;571;p9"/>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572" name="Google Shape;572;p9"/>
              <p:cNvGrpSpPr/>
              <p:nvPr/>
            </p:nvGrpSpPr>
            <p:grpSpPr>
              <a:xfrm>
                <a:off x="6395774" y="1653451"/>
                <a:ext cx="468816" cy="7120145"/>
                <a:chOff x="1600200" y="152400"/>
                <a:chExt cx="318597" cy="4838699"/>
              </a:xfrm>
            </p:grpSpPr>
            <p:sp>
              <p:nvSpPr>
                <p:cNvPr id="573" name="Google Shape;573;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74" name="Google Shape;574;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75" name="Google Shape;575;p9"/>
              <p:cNvGrpSpPr/>
              <p:nvPr/>
            </p:nvGrpSpPr>
            <p:grpSpPr>
              <a:xfrm>
                <a:off x="6718994" y="1424851"/>
                <a:ext cx="468816" cy="7120145"/>
                <a:chOff x="533400" y="152400"/>
                <a:chExt cx="318597" cy="4838699"/>
              </a:xfrm>
            </p:grpSpPr>
            <p:sp>
              <p:nvSpPr>
                <p:cNvPr id="576" name="Google Shape;576;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77" name="Google Shape;577;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78" name="Google Shape;578;p9"/>
              <p:cNvGrpSpPr/>
              <p:nvPr/>
            </p:nvGrpSpPr>
            <p:grpSpPr>
              <a:xfrm>
                <a:off x="7042215" y="1501051"/>
                <a:ext cx="468816" cy="7120145"/>
                <a:chOff x="685800" y="152400"/>
                <a:chExt cx="318597" cy="4838699"/>
              </a:xfrm>
            </p:grpSpPr>
            <p:sp>
              <p:nvSpPr>
                <p:cNvPr id="579" name="Google Shape;579;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0" name="Google Shape;580;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81" name="Google Shape;581;p9"/>
              <p:cNvGrpSpPr/>
              <p:nvPr/>
            </p:nvGrpSpPr>
            <p:grpSpPr>
              <a:xfrm>
                <a:off x="7365436" y="1882051"/>
                <a:ext cx="468816" cy="7120145"/>
                <a:chOff x="838200" y="152400"/>
                <a:chExt cx="318597" cy="4838699"/>
              </a:xfrm>
            </p:grpSpPr>
            <p:sp>
              <p:nvSpPr>
                <p:cNvPr id="582" name="Google Shape;582;p9"/>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3" name="Google Shape;583;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84" name="Google Shape;584;p9"/>
              <p:cNvGrpSpPr/>
              <p:nvPr/>
            </p:nvGrpSpPr>
            <p:grpSpPr>
              <a:xfrm>
                <a:off x="8011877" y="2186851"/>
                <a:ext cx="468816" cy="7120145"/>
                <a:chOff x="3663063" y="152400"/>
                <a:chExt cx="318597" cy="4838699"/>
              </a:xfrm>
            </p:grpSpPr>
            <p:sp>
              <p:nvSpPr>
                <p:cNvPr id="585" name="Google Shape;585;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6" name="Google Shape;586;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87" name="Google Shape;587;p9"/>
              <p:cNvGrpSpPr/>
              <p:nvPr/>
            </p:nvGrpSpPr>
            <p:grpSpPr>
              <a:xfrm>
                <a:off x="8335098" y="1805851"/>
                <a:ext cx="468816" cy="7120145"/>
                <a:chOff x="1295400" y="152400"/>
                <a:chExt cx="318597" cy="4838699"/>
              </a:xfrm>
            </p:grpSpPr>
            <p:sp>
              <p:nvSpPr>
                <p:cNvPr id="588" name="Google Shape;588;p9"/>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89" name="Google Shape;589;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590" name="Google Shape;590;p9"/>
            <p:cNvGrpSpPr/>
            <p:nvPr/>
          </p:nvGrpSpPr>
          <p:grpSpPr>
            <a:xfrm flipH="1" rot="-5400000">
              <a:off x="9848714" y="1201031"/>
              <a:ext cx="196383" cy="2982574"/>
              <a:chOff x="1447800" y="152400"/>
              <a:chExt cx="318597" cy="4838699"/>
            </a:xfrm>
          </p:grpSpPr>
          <p:sp>
            <p:nvSpPr>
              <p:cNvPr id="591" name="Google Shape;591;p9"/>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2" name="Google Shape;592;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93" name="Google Shape;593;p9"/>
            <p:cNvGrpSpPr/>
            <p:nvPr/>
          </p:nvGrpSpPr>
          <p:grpSpPr>
            <a:xfrm flipH="1" rot="-5400000">
              <a:off x="9689113" y="1336426"/>
              <a:ext cx="196383" cy="2982574"/>
              <a:chOff x="1600200" y="152400"/>
              <a:chExt cx="318597" cy="4838699"/>
            </a:xfrm>
          </p:grpSpPr>
          <p:sp>
            <p:nvSpPr>
              <p:cNvPr id="594" name="Google Shape;594;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5" name="Google Shape;595;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96" name="Google Shape;596;p9"/>
            <p:cNvGrpSpPr/>
            <p:nvPr/>
          </p:nvGrpSpPr>
          <p:grpSpPr>
            <a:xfrm flipH="1" rot="-5400000">
              <a:off x="9944475" y="1471836"/>
              <a:ext cx="196383" cy="2982574"/>
              <a:chOff x="533400" y="152400"/>
              <a:chExt cx="318597" cy="4838699"/>
            </a:xfrm>
          </p:grpSpPr>
          <p:sp>
            <p:nvSpPr>
              <p:cNvPr id="597" name="Google Shape;597;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98" name="Google Shape;598;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99" name="Google Shape;599;p9"/>
            <p:cNvGrpSpPr/>
            <p:nvPr/>
          </p:nvGrpSpPr>
          <p:grpSpPr>
            <a:xfrm flipH="1" rot="-5400000">
              <a:off x="9752954" y="1607231"/>
              <a:ext cx="196383" cy="2982574"/>
              <a:chOff x="685800" y="152400"/>
              <a:chExt cx="318597" cy="4838699"/>
            </a:xfrm>
          </p:grpSpPr>
          <p:sp>
            <p:nvSpPr>
              <p:cNvPr id="600" name="Google Shape;600;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01" name="Google Shape;601;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02" name="Google Shape;602;p9"/>
            <p:cNvGrpSpPr/>
            <p:nvPr/>
          </p:nvGrpSpPr>
          <p:grpSpPr>
            <a:xfrm flipH="1" rot="-5400000">
              <a:off x="9816794" y="1954222"/>
              <a:ext cx="196383" cy="2982574"/>
              <a:chOff x="990600" y="152400"/>
              <a:chExt cx="318597" cy="4838699"/>
            </a:xfrm>
          </p:grpSpPr>
          <p:sp>
            <p:nvSpPr>
              <p:cNvPr id="603" name="Google Shape;603;p9"/>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04" name="Google Shape;604;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05" name="Google Shape;605;p9"/>
            <p:cNvGrpSpPr/>
            <p:nvPr/>
          </p:nvGrpSpPr>
          <p:grpSpPr>
            <a:xfrm flipH="1" rot="-5400000">
              <a:off x="9752954" y="2089589"/>
              <a:ext cx="196383" cy="2982574"/>
              <a:chOff x="3663063" y="152400"/>
              <a:chExt cx="318597" cy="4838699"/>
            </a:xfrm>
          </p:grpSpPr>
          <p:sp>
            <p:nvSpPr>
              <p:cNvPr id="606" name="Google Shape;606;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07" name="Google Shape;607;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08" name="Google Shape;608;p9"/>
            <p:cNvGrpSpPr/>
            <p:nvPr/>
          </p:nvGrpSpPr>
          <p:grpSpPr>
            <a:xfrm flipH="1" rot="-5400000">
              <a:off x="9880634" y="2225013"/>
              <a:ext cx="196383" cy="2982574"/>
              <a:chOff x="1295400" y="152400"/>
              <a:chExt cx="318597" cy="4838699"/>
            </a:xfrm>
          </p:grpSpPr>
          <p:sp>
            <p:nvSpPr>
              <p:cNvPr id="609" name="Google Shape;609;p9"/>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0" name="Google Shape;610;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611" name="Google Shape;611;p9"/>
            <p:cNvGrpSpPr/>
            <p:nvPr/>
          </p:nvGrpSpPr>
          <p:grpSpPr>
            <a:xfrm flipH="1" rot="-5400000">
              <a:off x="9848714" y="2361002"/>
              <a:ext cx="196383" cy="2982574"/>
              <a:chOff x="1447800" y="152400"/>
              <a:chExt cx="318597" cy="4838699"/>
            </a:xfrm>
          </p:grpSpPr>
          <p:sp>
            <p:nvSpPr>
              <p:cNvPr id="612" name="Google Shape;612;p9"/>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3" name="Google Shape;613;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14" name="Google Shape;614;p9"/>
            <p:cNvGrpSpPr/>
            <p:nvPr/>
          </p:nvGrpSpPr>
          <p:grpSpPr>
            <a:xfrm flipH="1" rot="-5400000">
              <a:off x="9721033" y="2496397"/>
              <a:ext cx="196383" cy="2982574"/>
              <a:chOff x="1600200" y="152400"/>
              <a:chExt cx="318597" cy="4838699"/>
            </a:xfrm>
          </p:grpSpPr>
          <p:sp>
            <p:nvSpPr>
              <p:cNvPr id="615" name="Google Shape;615;p9"/>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6" name="Google Shape;616;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17" name="Google Shape;617;p9"/>
            <p:cNvGrpSpPr/>
            <p:nvPr/>
          </p:nvGrpSpPr>
          <p:grpSpPr>
            <a:xfrm flipH="1" rot="-5400000">
              <a:off x="9625273" y="2631806"/>
              <a:ext cx="196383" cy="2982574"/>
              <a:chOff x="533400" y="152400"/>
              <a:chExt cx="318597" cy="4838699"/>
            </a:xfrm>
          </p:grpSpPr>
          <p:sp>
            <p:nvSpPr>
              <p:cNvPr id="618" name="Google Shape;618;p9"/>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9" name="Google Shape;619;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20" name="Google Shape;620;p9"/>
            <p:cNvGrpSpPr/>
            <p:nvPr/>
          </p:nvGrpSpPr>
          <p:grpSpPr>
            <a:xfrm flipH="1" rot="-5400000">
              <a:off x="9657193" y="2767202"/>
              <a:ext cx="196383" cy="2982574"/>
              <a:chOff x="685800" y="152400"/>
              <a:chExt cx="318597" cy="4838699"/>
            </a:xfrm>
          </p:grpSpPr>
          <p:sp>
            <p:nvSpPr>
              <p:cNvPr id="621" name="Google Shape;621;p9"/>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22" name="Google Shape;622;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23" name="Google Shape;623;p9"/>
            <p:cNvGrpSpPr/>
            <p:nvPr/>
          </p:nvGrpSpPr>
          <p:grpSpPr>
            <a:xfrm flipH="1" rot="-5400000">
              <a:off x="9816794" y="2902597"/>
              <a:ext cx="196383" cy="2982574"/>
              <a:chOff x="838200" y="152400"/>
              <a:chExt cx="318597" cy="4838699"/>
            </a:xfrm>
          </p:grpSpPr>
          <p:sp>
            <p:nvSpPr>
              <p:cNvPr id="624" name="Google Shape;624;p9"/>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25" name="Google Shape;625;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26" name="Google Shape;626;p9"/>
            <p:cNvGrpSpPr/>
            <p:nvPr/>
          </p:nvGrpSpPr>
          <p:grpSpPr>
            <a:xfrm flipH="1" rot="-5400000">
              <a:off x="9625273" y="3037992"/>
              <a:ext cx="196383" cy="2982574"/>
              <a:chOff x="990600" y="152400"/>
              <a:chExt cx="318597" cy="4838699"/>
            </a:xfrm>
          </p:grpSpPr>
          <p:sp>
            <p:nvSpPr>
              <p:cNvPr id="627" name="Google Shape;627;p9"/>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28" name="Google Shape;628;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29" name="Google Shape;629;p9"/>
            <p:cNvGrpSpPr/>
            <p:nvPr/>
          </p:nvGrpSpPr>
          <p:grpSpPr>
            <a:xfrm flipH="1" rot="-5400000">
              <a:off x="9944475" y="3173359"/>
              <a:ext cx="196383" cy="2982574"/>
              <a:chOff x="3663063" y="152400"/>
              <a:chExt cx="318597" cy="4838699"/>
            </a:xfrm>
          </p:grpSpPr>
          <p:sp>
            <p:nvSpPr>
              <p:cNvPr id="630" name="Google Shape;630;p9"/>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31" name="Google Shape;631;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32" name="Google Shape;632;p9"/>
            <p:cNvGrpSpPr/>
            <p:nvPr/>
          </p:nvGrpSpPr>
          <p:grpSpPr>
            <a:xfrm flipH="1" rot="-5400000">
              <a:off x="9784874" y="3308783"/>
              <a:ext cx="196383" cy="2982574"/>
              <a:chOff x="1295400" y="152400"/>
              <a:chExt cx="318597" cy="4838699"/>
            </a:xfrm>
          </p:grpSpPr>
          <p:sp>
            <p:nvSpPr>
              <p:cNvPr id="633" name="Google Shape;633;p9"/>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34" name="Google Shape;634;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635" name="Google Shape;635;p9"/>
          <p:cNvSpPr/>
          <p:nvPr/>
        </p:nvSpPr>
        <p:spPr>
          <a:xfrm rot="197195">
            <a:off x="572737" y="994041"/>
            <a:ext cx="2440148" cy="137295"/>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36" name="Shape 636"/>
        <p:cNvGrpSpPr/>
        <p:nvPr/>
      </p:nvGrpSpPr>
      <p:grpSpPr>
        <a:xfrm>
          <a:off x="0" y="0"/>
          <a:ext cx="0" cy="0"/>
          <a:chOff x="0" y="0"/>
          <a:chExt cx="0" cy="0"/>
        </a:xfrm>
      </p:grpSpPr>
      <p:sp>
        <p:nvSpPr>
          <p:cNvPr id="637" name="Google Shape;637;p10"/>
          <p:cNvSpPr txBox="1"/>
          <p:nvPr>
            <p:ph idx="1" type="body"/>
          </p:nvPr>
        </p:nvSpPr>
        <p:spPr>
          <a:xfrm>
            <a:off x="457200" y="3872904"/>
            <a:ext cx="8229600" cy="311700"/>
          </a:xfrm>
          <a:prstGeom prst="rect">
            <a:avLst/>
          </a:prstGeom>
        </p:spPr>
        <p:txBody>
          <a:bodyPr anchorCtr="0" anchor="t" bIns="0" lIns="0" spcFirstLastPara="1" rIns="0" wrap="square" tIns="0">
            <a:noAutofit/>
          </a:bodyPr>
          <a:lstStyle>
            <a:lvl1pPr indent="-228600" lvl="0" marL="457200" algn="ctr">
              <a:spcBef>
                <a:spcPts val="360"/>
              </a:spcBef>
              <a:spcAft>
                <a:spcPts val="1000"/>
              </a:spcAft>
              <a:buSzPts val="1400"/>
              <a:buNone/>
              <a:defRPr sz="1400"/>
            </a:lvl1pPr>
          </a:lstStyle>
          <a:p/>
        </p:txBody>
      </p:sp>
      <p:sp>
        <p:nvSpPr>
          <p:cNvPr id="638" name="Google Shape;638;p1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639" name="Google Shape;639;p10"/>
          <p:cNvGrpSpPr/>
          <p:nvPr/>
        </p:nvGrpSpPr>
        <p:grpSpPr>
          <a:xfrm flipH="1">
            <a:off x="3794023" y="4335120"/>
            <a:ext cx="1555943" cy="4055797"/>
            <a:chOff x="1494773" y="4335120"/>
            <a:chExt cx="1555943" cy="4055797"/>
          </a:xfrm>
        </p:grpSpPr>
        <p:grpSp>
          <p:nvGrpSpPr>
            <p:cNvPr id="640" name="Google Shape;640;p10"/>
            <p:cNvGrpSpPr/>
            <p:nvPr/>
          </p:nvGrpSpPr>
          <p:grpSpPr>
            <a:xfrm flipH="1">
              <a:off x="2783668" y="4335120"/>
              <a:ext cx="267048" cy="4055797"/>
              <a:chOff x="1447800" y="152400"/>
              <a:chExt cx="318597" cy="4838699"/>
            </a:xfrm>
          </p:grpSpPr>
          <p:sp>
            <p:nvSpPr>
              <p:cNvPr id="641" name="Google Shape;641;p10"/>
              <p:cNvSpPr/>
              <p:nvPr/>
            </p:nvSpPr>
            <p:spPr>
              <a:xfrm>
                <a:off x="1452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42" name="Google Shape;642;p10"/>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43" name="Google Shape;643;p10"/>
            <p:cNvGrpSpPr/>
            <p:nvPr/>
          </p:nvGrpSpPr>
          <p:grpSpPr>
            <a:xfrm flipH="1">
              <a:off x="2599550" y="4335120"/>
              <a:ext cx="267048" cy="4055797"/>
              <a:chOff x="1600200" y="152400"/>
              <a:chExt cx="318597" cy="4838699"/>
            </a:xfrm>
          </p:grpSpPr>
          <p:sp>
            <p:nvSpPr>
              <p:cNvPr id="644" name="Google Shape;644;p10"/>
              <p:cNvSpPr/>
              <p:nvPr/>
            </p:nvSpPr>
            <p:spPr>
              <a:xfrm>
                <a:off x="1604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45" name="Google Shape;645;p10"/>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46" name="Google Shape;646;p10"/>
            <p:cNvGrpSpPr/>
            <p:nvPr/>
          </p:nvGrpSpPr>
          <p:grpSpPr>
            <a:xfrm flipH="1">
              <a:off x="2415362" y="4335120"/>
              <a:ext cx="267048" cy="4055797"/>
              <a:chOff x="533400" y="152400"/>
              <a:chExt cx="318597" cy="4838699"/>
            </a:xfrm>
          </p:grpSpPr>
          <p:sp>
            <p:nvSpPr>
              <p:cNvPr id="647" name="Google Shape;647;p10"/>
              <p:cNvSpPr/>
              <p:nvPr/>
            </p:nvSpPr>
            <p:spPr>
              <a:xfrm>
                <a:off x="537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48" name="Google Shape;648;p10"/>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49" name="Google Shape;649;p10"/>
            <p:cNvGrpSpPr/>
            <p:nvPr/>
          </p:nvGrpSpPr>
          <p:grpSpPr>
            <a:xfrm flipH="1">
              <a:off x="2231244" y="4335120"/>
              <a:ext cx="267048" cy="4055797"/>
              <a:chOff x="685800" y="152400"/>
              <a:chExt cx="318597" cy="4838699"/>
            </a:xfrm>
          </p:grpSpPr>
          <p:sp>
            <p:nvSpPr>
              <p:cNvPr id="650" name="Google Shape;650;p10"/>
              <p:cNvSpPr/>
              <p:nvPr/>
            </p:nvSpPr>
            <p:spPr>
              <a:xfrm>
                <a:off x="6901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51" name="Google Shape;651;p10"/>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52" name="Google Shape;652;p10"/>
            <p:cNvGrpSpPr/>
            <p:nvPr/>
          </p:nvGrpSpPr>
          <p:grpSpPr>
            <a:xfrm flipH="1">
              <a:off x="2047127" y="4335120"/>
              <a:ext cx="267048" cy="4055797"/>
              <a:chOff x="838200" y="152400"/>
              <a:chExt cx="318597" cy="4838699"/>
            </a:xfrm>
          </p:grpSpPr>
          <p:sp>
            <p:nvSpPr>
              <p:cNvPr id="653" name="Google Shape;653;p10"/>
              <p:cNvSpPr/>
              <p:nvPr/>
            </p:nvSpPr>
            <p:spPr>
              <a:xfrm>
                <a:off x="8425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54" name="Google Shape;654;p10"/>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55" name="Google Shape;655;p10"/>
            <p:cNvGrpSpPr/>
            <p:nvPr/>
          </p:nvGrpSpPr>
          <p:grpSpPr>
            <a:xfrm flipH="1">
              <a:off x="1863009" y="4335120"/>
              <a:ext cx="267048" cy="4055797"/>
              <a:chOff x="990600" y="152400"/>
              <a:chExt cx="318597" cy="4838699"/>
            </a:xfrm>
          </p:grpSpPr>
          <p:sp>
            <p:nvSpPr>
              <p:cNvPr id="656" name="Google Shape;656;p10"/>
              <p:cNvSpPr/>
              <p:nvPr/>
            </p:nvSpPr>
            <p:spPr>
              <a:xfrm>
                <a:off x="9949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57" name="Google Shape;657;p10"/>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58" name="Google Shape;658;p10"/>
            <p:cNvGrpSpPr/>
            <p:nvPr/>
          </p:nvGrpSpPr>
          <p:grpSpPr>
            <a:xfrm flipH="1">
              <a:off x="1679037" y="4335120"/>
              <a:ext cx="267048" cy="4055797"/>
              <a:chOff x="3663063" y="152400"/>
              <a:chExt cx="318597" cy="4838699"/>
            </a:xfrm>
          </p:grpSpPr>
          <p:sp>
            <p:nvSpPr>
              <p:cNvPr id="659" name="Google Shape;659;p10"/>
              <p:cNvSpPr/>
              <p:nvPr/>
            </p:nvSpPr>
            <p:spPr>
              <a:xfrm>
                <a:off x="3667406"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60" name="Google Shape;660;p10"/>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61" name="Google Shape;661;p10"/>
            <p:cNvGrpSpPr/>
            <p:nvPr/>
          </p:nvGrpSpPr>
          <p:grpSpPr>
            <a:xfrm flipH="1">
              <a:off x="1494773" y="4335120"/>
              <a:ext cx="267048" cy="4055797"/>
              <a:chOff x="1295400" y="152400"/>
              <a:chExt cx="318597" cy="4838699"/>
            </a:xfrm>
          </p:grpSpPr>
          <p:sp>
            <p:nvSpPr>
              <p:cNvPr id="662" name="Google Shape;662;p10"/>
              <p:cNvSpPr/>
              <p:nvPr/>
            </p:nvSpPr>
            <p:spPr>
              <a:xfrm>
                <a:off x="1299743" y="158450"/>
                <a:ext cx="215896" cy="4770665"/>
              </a:xfrm>
              <a:custGeom>
                <a:rect b="b" l="l" r="r" t="t"/>
                <a:pathLst>
                  <a:path extrusionOk="0" h="3641729" w="164806">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63" name="Google Shape;663;p10"/>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29000" y="526700"/>
            <a:ext cx="6902100" cy="4605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1pPr>
            <a:lvl2pPr lvl="1">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2pPr>
            <a:lvl3pPr lvl="2">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3pPr>
            <a:lvl4pPr lvl="3">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4pPr>
            <a:lvl5pPr lvl="4">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5pPr>
            <a:lvl6pPr lvl="5">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6pPr>
            <a:lvl7pPr lvl="6">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7pPr>
            <a:lvl8pPr lvl="7">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8pPr>
            <a:lvl9pPr lvl="8">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9pPr>
          </a:lstStyle>
          <a:p/>
        </p:txBody>
      </p:sp>
      <p:sp>
        <p:nvSpPr>
          <p:cNvPr id="7" name="Google Shape;7;p1"/>
          <p:cNvSpPr txBox="1"/>
          <p:nvPr>
            <p:ph idx="1" type="body"/>
          </p:nvPr>
        </p:nvSpPr>
        <p:spPr>
          <a:xfrm>
            <a:off x="829000" y="1352549"/>
            <a:ext cx="6902100" cy="3341400"/>
          </a:xfrm>
          <a:prstGeom prst="rect">
            <a:avLst/>
          </a:prstGeom>
          <a:noFill/>
          <a:ln>
            <a:noFill/>
          </a:ln>
        </p:spPr>
        <p:txBody>
          <a:bodyPr anchorCtr="0" anchor="t" bIns="0" lIns="0" spcFirstLastPara="1" rIns="0" wrap="square" tIns="0">
            <a:noAutofit/>
          </a:bodyPr>
          <a:lstStyle>
            <a:lvl1pPr indent="-317500" lvl="0" marL="457200">
              <a:lnSpc>
                <a:spcPct val="100000"/>
              </a:lnSpc>
              <a:spcBef>
                <a:spcPts val="600"/>
              </a:spcBef>
              <a:spcAft>
                <a:spcPts val="0"/>
              </a:spcAft>
              <a:buClr>
                <a:schemeClr val="accent5"/>
              </a:buClr>
              <a:buSzPts val="1400"/>
              <a:buFont typeface="Nunito Light"/>
              <a:buChar char="✘"/>
              <a:defRPr sz="2400">
                <a:solidFill>
                  <a:schemeClr val="dk1"/>
                </a:solidFill>
                <a:latin typeface="Nunito Light"/>
                <a:ea typeface="Nunito Light"/>
                <a:cs typeface="Nunito Light"/>
                <a:sym typeface="Nunito Light"/>
              </a:defRPr>
            </a:lvl1pPr>
            <a:lvl2pPr indent="-381000" lvl="1" marL="9144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2pPr>
            <a:lvl3pPr indent="-381000" lvl="2" marL="13716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3pPr>
            <a:lvl4pPr indent="-381000" lvl="3" marL="18288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4pPr>
            <a:lvl5pPr indent="-381000" lvl="4" marL="2286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5pPr>
            <a:lvl6pPr indent="-381000" lvl="5" marL="27432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6pPr>
            <a:lvl7pPr indent="-381000" lvl="6" marL="32004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7pPr>
            <a:lvl8pPr indent="-381000" lvl="7" marL="36576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8pPr>
            <a:lvl9pPr indent="-381000" lvl="8" marL="4114800">
              <a:lnSpc>
                <a:spcPct val="100000"/>
              </a:lnSpc>
              <a:spcBef>
                <a:spcPts val="1000"/>
              </a:spcBef>
              <a:spcAft>
                <a:spcPts val="1000"/>
              </a:spcAft>
              <a:buClr>
                <a:schemeClr val="dk1"/>
              </a:buClr>
              <a:buSzPts val="2400"/>
              <a:buFont typeface="Nunito Light"/>
              <a:buChar char="■"/>
              <a:defRPr sz="2400">
                <a:solidFill>
                  <a:schemeClr val="dk1"/>
                </a:solidFill>
                <a:latin typeface="Nunito Light"/>
                <a:ea typeface="Nunito Light"/>
                <a:cs typeface="Nunito Light"/>
                <a:sym typeface="Nunito Light"/>
              </a:defRPr>
            </a:lvl9pPr>
          </a:lstStyle>
          <a:p/>
        </p:txBody>
      </p:sp>
      <p:sp>
        <p:nvSpPr>
          <p:cNvPr id="8" name="Google Shape;8;p1"/>
          <p:cNvSpPr txBox="1"/>
          <p:nvPr>
            <p:ph idx="12" type="sldNum"/>
          </p:nvPr>
        </p:nvSpPr>
        <p:spPr>
          <a:xfrm>
            <a:off x="8665029" y="127279"/>
            <a:ext cx="326700" cy="272700"/>
          </a:xfrm>
          <a:prstGeom prst="rect">
            <a:avLst/>
          </a:prstGeom>
          <a:noFill/>
          <a:ln>
            <a:noFill/>
          </a:ln>
        </p:spPr>
        <p:txBody>
          <a:bodyPr anchorCtr="0" anchor="t" bIns="0" lIns="0" spcFirstLastPara="1" rIns="0" wrap="square" tIns="0">
            <a:noAutofit/>
          </a:bodyPr>
          <a:lstStyle>
            <a:lvl1pPr lvl="0" algn="r">
              <a:buNone/>
              <a:defRPr sz="1000">
                <a:solidFill>
                  <a:schemeClr val="dk1"/>
                </a:solidFill>
                <a:latin typeface="Mali SemiBold"/>
                <a:ea typeface="Mali SemiBold"/>
                <a:cs typeface="Mali SemiBold"/>
                <a:sym typeface="Mali SemiBold"/>
              </a:defRPr>
            </a:lvl1pPr>
            <a:lvl2pPr lvl="1" algn="r">
              <a:buNone/>
              <a:defRPr sz="1000">
                <a:solidFill>
                  <a:schemeClr val="dk1"/>
                </a:solidFill>
                <a:latin typeface="Mali SemiBold"/>
                <a:ea typeface="Mali SemiBold"/>
                <a:cs typeface="Mali SemiBold"/>
                <a:sym typeface="Mali SemiBold"/>
              </a:defRPr>
            </a:lvl2pPr>
            <a:lvl3pPr lvl="2" algn="r">
              <a:buNone/>
              <a:defRPr sz="1000">
                <a:solidFill>
                  <a:schemeClr val="dk1"/>
                </a:solidFill>
                <a:latin typeface="Mali SemiBold"/>
                <a:ea typeface="Mali SemiBold"/>
                <a:cs typeface="Mali SemiBold"/>
                <a:sym typeface="Mali SemiBold"/>
              </a:defRPr>
            </a:lvl3pPr>
            <a:lvl4pPr lvl="3" algn="r">
              <a:buNone/>
              <a:defRPr sz="1000">
                <a:solidFill>
                  <a:schemeClr val="dk1"/>
                </a:solidFill>
                <a:latin typeface="Mali SemiBold"/>
                <a:ea typeface="Mali SemiBold"/>
                <a:cs typeface="Mali SemiBold"/>
                <a:sym typeface="Mali SemiBold"/>
              </a:defRPr>
            </a:lvl4pPr>
            <a:lvl5pPr lvl="4" algn="r">
              <a:buNone/>
              <a:defRPr sz="1000">
                <a:solidFill>
                  <a:schemeClr val="dk1"/>
                </a:solidFill>
                <a:latin typeface="Mali SemiBold"/>
                <a:ea typeface="Mali SemiBold"/>
                <a:cs typeface="Mali SemiBold"/>
                <a:sym typeface="Mali SemiBold"/>
              </a:defRPr>
            </a:lvl5pPr>
            <a:lvl6pPr lvl="5" algn="r">
              <a:buNone/>
              <a:defRPr sz="1000">
                <a:solidFill>
                  <a:schemeClr val="dk1"/>
                </a:solidFill>
                <a:latin typeface="Mali SemiBold"/>
                <a:ea typeface="Mali SemiBold"/>
                <a:cs typeface="Mali SemiBold"/>
                <a:sym typeface="Mali SemiBold"/>
              </a:defRPr>
            </a:lvl6pPr>
            <a:lvl7pPr lvl="6" algn="r">
              <a:buNone/>
              <a:defRPr sz="1000">
                <a:solidFill>
                  <a:schemeClr val="dk1"/>
                </a:solidFill>
                <a:latin typeface="Mali SemiBold"/>
                <a:ea typeface="Mali SemiBold"/>
                <a:cs typeface="Mali SemiBold"/>
                <a:sym typeface="Mali SemiBold"/>
              </a:defRPr>
            </a:lvl7pPr>
            <a:lvl8pPr lvl="7" algn="r">
              <a:buNone/>
              <a:defRPr sz="1000">
                <a:solidFill>
                  <a:schemeClr val="dk1"/>
                </a:solidFill>
                <a:latin typeface="Mali SemiBold"/>
                <a:ea typeface="Mali SemiBold"/>
                <a:cs typeface="Mali SemiBold"/>
                <a:sym typeface="Mali SemiBold"/>
              </a:defRPr>
            </a:lvl8pPr>
            <a:lvl9pPr lvl="8" algn="r">
              <a:buNone/>
              <a:defRPr sz="1000">
                <a:solidFill>
                  <a:schemeClr val="dk1"/>
                </a:solidFill>
                <a:latin typeface="Mali SemiBold"/>
                <a:ea typeface="Mali SemiBold"/>
                <a:cs typeface="Mali SemiBold"/>
                <a:sym typeface="Mali SemiBol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0" Type="http://schemas.openxmlformats.org/officeDocument/2006/relationships/hyperlink" Target="https://www.chino.k12.ca.us/site/default.aspx?PageType=3&amp;ModuleInstanceID=28666&amp;ViewID=e180f8c2-82f8-444d-a6f1-6f1739eda3f2&amp;RenderLoc=0&amp;FlexDataID=54269&amp;PageID=15737" TargetMode="External"/><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hyperlink" Target="https://www.chino.k12.ca.us/site/default.aspx?PageType=3&amp;ModuleInstanceID=28666&amp;ViewID=e180f8c2-82f8-444d-a6f1-6f1739eda3f2&amp;RenderLoc=0&amp;FlexDataID=54276&amp;PageID=15737" TargetMode="External"/><Relationship Id="rId4" Type="http://schemas.openxmlformats.org/officeDocument/2006/relationships/hyperlink" Target="https://www.chino.k12.ca.us/site/default.aspx?PageType=3&amp;ModuleInstanceID=28666&amp;ViewID=e180f8c2-82f8-444d-a6f1-6f1739eda3f2&amp;RenderLoc=0&amp;FlexDataID=54276&amp;PageID=15737" TargetMode="External"/><Relationship Id="rId9" Type="http://schemas.openxmlformats.org/officeDocument/2006/relationships/hyperlink" Target="https://www.chino.k12.ca.us/site/default.aspx?PageType=3&amp;ModuleInstanceID=28666&amp;ViewID=e180f8c2-82f8-444d-a6f1-6f1739eda3f2&amp;RenderLoc=0&amp;FlexDataID=54269&amp;PageID=15737" TargetMode="External"/><Relationship Id="rId5" Type="http://schemas.openxmlformats.org/officeDocument/2006/relationships/hyperlink" Target="https://www.chino.k12.ca.us/site/default.aspx?PageType=3&amp;ModuleInstanceID=28666&amp;ViewID=e180f8c2-82f8-444d-a6f1-6f1739eda3f2&amp;RenderLoc=0&amp;FlexDataID=54275&amp;PageID=15737" TargetMode="External"/><Relationship Id="rId6" Type="http://schemas.openxmlformats.org/officeDocument/2006/relationships/hyperlink" Target="https://www.chino.k12.ca.us/site/default.aspx?PageType=3&amp;ModuleInstanceID=28666&amp;ViewID=e180f8c2-82f8-444d-a6f1-6f1739eda3f2&amp;RenderLoc=0&amp;FlexDataID=54275&amp;PageID=15737" TargetMode="External"/><Relationship Id="rId7" Type="http://schemas.openxmlformats.org/officeDocument/2006/relationships/hyperlink" Target="https://www.chino.k12.ca.us/site/default.aspx?PageType=3&amp;ModuleInstanceID=28666&amp;ViewID=e180f8c2-82f8-444d-a6f1-6f1739eda3f2&amp;RenderLoc=0&amp;FlexDataID=54274&amp;PageID=15737" TargetMode="External"/><Relationship Id="rId8" Type="http://schemas.openxmlformats.org/officeDocument/2006/relationships/hyperlink" Target="https://www.chino.k12.ca.us/site/default.aspx?PageType=3&amp;ModuleInstanceID=28666&amp;ViewID=e180f8c2-82f8-444d-a6f1-6f1739eda3f2&amp;RenderLoc=0&amp;FlexDataID=54274&amp;PageID=1573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1.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14.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1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16"/>
          <p:cNvSpPr txBox="1"/>
          <p:nvPr>
            <p:ph type="ctrTitle"/>
          </p:nvPr>
        </p:nvSpPr>
        <p:spPr>
          <a:xfrm>
            <a:off x="829000" y="772625"/>
            <a:ext cx="7146900" cy="1159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Welcome to Back to School Night!</a:t>
            </a:r>
            <a:endParaRPr/>
          </a:p>
        </p:txBody>
      </p:sp>
      <p:sp>
        <p:nvSpPr>
          <p:cNvPr id="772" name="Google Shape;772;p16"/>
          <p:cNvSpPr/>
          <p:nvPr/>
        </p:nvSpPr>
        <p:spPr>
          <a:xfrm rot="10800000">
            <a:off x="3793882" y="1363173"/>
            <a:ext cx="1556240" cy="6052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6"/>
          <p:cNvSpPr/>
          <p:nvPr/>
        </p:nvSpPr>
        <p:spPr>
          <a:xfrm rot="10800000">
            <a:off x="828992" y="2811998"/>
            <a:ext cx="1928758" cy="6052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6"/>
          <p:cNvSpPr txBox="1"/>
          <p:nvPr/>
        </p:nvSpPr>
        <p:spPr>
          <a:xfrm>
            <a:off x="733450" y="2796325"/>
            <a:ext cx="2713200" cy="84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Nunito Light"/>
                <a:ea typeface="Nunito Light"/>
                <a:cs typeface="Nunito Light"/>
                <a:sym typeface="Nunito Light"/>
              </a:rPr>
              <a:t>Mrs. Schneider	 </a:t>
            </a:r>
            <a:endParaRPr sz="2100">
              <a:latin typeface="Nunito Light"/>
              <a:ea typeface="Nunito Light"/>
              <a:cs typeface="Nunito Light"/>
              <a:sym typeface="Nunito Light"/>
            </a:endParaRPr>
          </a:p>
          <a:p>
            <a:pPr indent="0" lvl="0" marL="0" rtl="0" algn="l">
              <a:spcBef>
                <a:spcPts val="0"/>
              </a:spcBef>
              <a:spcAft>
                <a:spcPts val="0"/>
              </a:spcAft>
              <a:buNone/>
            </a:pPr>
            <a:r>
              <a:rPr lang="en" sz="2100">
                <a:latin typeface="Nunito Light"/>
                <a:ea typeface="Nunito Light"/>
                <a:cs typeface="Nunito Light"/>
                <a:sym typeface="Nunito Light"/>
              </a:rPr>
              <a:t>Track B </a:t>
            </a:r>
            <a:endParaRPr sz="2100">
              <a:latin typeface="Nunito Light"/>
              <a:ea typeface="Nunito Light"/>
              <a:cs typeface="Nunito Light"/>
              <a:sym typeface="Nunito Light"/>
            </a:endParaRPr>
          </a:p>
          <a:p>
            <a:pPr indent="0" lvl="0" marL="0" rtl="0" algn="l">
              <a:spcBef>
                <a:spcPts val="0"/>
              </a:spcBef>
              <a:spcAft>
                <a:spcPts val="0"/>
              </a:spcAft>
              <a:buNone/>
            </a:pPr>
            <a:r>
              <a:rPr lang="en" sz="2100">
                <a:latin typeface="Nunito Light"/>
                <a:ea typeface="Nunito Light"/>
                <a:cs typeface="Nunito Light"/>
                <a:sym typeface="Nunito Light"/>
              </a:rPr>
              <a:t>8:00am - 11:30am</a:t>
            </a:r>
            <a:endParaRPr sz="2100">
              <a:latin typeface="Nunito Light"/>
              <a:ea typeface="Nunito Light"/>
              <a:cs typeface="Nunito Light"/>
              <a:sym typeface="Nunito Light"/>
            </a:endParaRPr>
          </a:p>
          <a:p>
            <a:pPr indent="0" lvl="0" marL="0" rtl="0" algn="l">
              <a:spcBef>
                <a:spcPts val="0"/>
              </a:spcBef>
              <a:spcAft>
                <a:spcPts val="0"/>
              </a:spcAft>
              <a:buNone/>
            </a:pPr>
            <a:r>
              <a:t/>
            </a:r>
            <a:endParaRPr sz="2100">
              <a:latin typeface="Nunito Light"/>
              <a:ea typeface="Nunito Light"/>
              <a:cs typeface="Nunito Light"/>
              <a:sym typeface="Nuni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25"/>
          <p:cNvSpPr txBox="1"/>
          <p:nvPr>
            <p:ph type="ctrTitle"/>
          </p:nvPr>
        </p:nvSpPr>
        <p:spPr>
          <a:xfrm>
            <a:off x="742600" y="653575"/>
            <a:ext cx="7485900" cy="1007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Classroom Expectations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26"/>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Classroom Behavior Policy</a:t>
            </a:r>
            <a:endParaRPr/>
          </a:p>
        </p:txBody>
      </p:sp>
      <p:sp>
        <p:nvSpPr>
          <p:cNvPr id="834" name="Google Shape;834;p26"/>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35" name="Google Shape;835;p26"/>
          <p:cNvSpPr txBox="1"/>
          <p:nvPr/>
        </p:nvSpPr>
        <p:spPr>
          <a:xfrm>
            <a:off x="908325" y="1164125"/>
            <a:ext cx="3981300" cy="3718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Nunito Light"/>
              <a:buChar char="●"/>
            </a:pPr>
            <a:r>
              <a:rPr lang="en" sz="1200">
                <a:latin typeface="Nunito Light"/>
                <a:ea typeface="Nunito Light"/>
                <a:cs typeface="Nunito Light"/>
                <a:sym typeface="Nunito Light"/>
              </a:rPr>
              <a:t>We follow a whole body approach to being a good learner.</a:t>
            </a:r>
            <a:endParaRPr sz="1200">
              <a:latin typeface="Nunito Light"/>
              <a:ea typeface="Nunito Light"/>
              <a:cs typeface="Nunito Light"/>
              <a:sym typeface="Nunito Light"/>
            </a:endParaRPr>
          </a:p>
          <a:p>
            <a:pPr indent="-304800" lvl="1" marL="914400" rtl="0" algn="l">
              <a:spcBef>
                <a:spcPts val="0"/>
              </a:spcBef>
              <a:spcAft>
                <a:spcPts val="0"/>
              </a:spcAft>
              <a:buSzPts val="1200"/>
              <a:buFont typeface="Nunito Light"/>
              <a:buChar char="○"/>
            </a:pPr>
            <a:r>
              <a:rPr lang="en" sz="1200">
                <a:latin typeface="Nunito Light"/>
                <a:ea typeface="Nunito Light"/>
                <a:cs typeface="Nunito Light"/>
                <a:sym typeface="Nunito Light"/>
              </a:rPr>
              <a:t>Classroom rules:</a:t>
            </a:r>
            <a:endParaRPr sz="1200">
              <a:latin typeface="Nunito Light"/>
              <a:ea typeface="Nunito Light"/>
              <a:cs typeface="Nunito Light"/>
              <a:sym typeface="Nunito Light"/>
            </a:endParaRPr>
          </a:p>
          <a:p>
            <a:pPr indent="-304800" lvl="2" marL="1371600" rtl="0" algn="l">
              <a:spcBef>
                <a:spcPts val="0"/>
              </a:spcBef>
              <a:spcAft>
                <a:spcPts val="0"/>
              </a:spcAft>
              <a:buSzPts val="1200"/>
              <a:buFont typeface="Nunito Light"/>
              <a:buChar char="■"/>
            </a:pPr>
            <a:r>
              <a:rPr lang="en" sz="1200">
                <a:latin typeface="Nunito Light"/>
                <a:ea typeface="Nunito Light"/>
                <a:cs typeface="Nunito Light"/>
                <a:sym typeface="Nunito Light"/>
              </a:rPr>
              <a:t>1. Eyes Watching</a:t>
            </a:r>
            <a:endParaRPr sz="1200">
              <a:latin typeface="Nunito Light"/>
              <a:ea typeface="Nunito Light"/>
              <a:cs typeface="Nunito Light"/>
              <a:sym typeface="Nunito Light"/>
            </a:endParaRPr>
          </a:p>
          <a:p>
            <a:pPr indent="-304800" lvl="2" marL="1371600" rtl="0" algn="l">
              <a:spcBef>
                <a:spcPts val="0"/>
              </a:spcBef>
              <a:spcAft>
                <a:spcPts val="0"/>
              </a:spcAft>
              <a:buSzPts val="1200"/>
              <a:buFont typeface="Nunito Light"/>
              <a:buChar char="■"/>
            </a:pPr>
            <a:r>
              <a:rPr lang="en" sz="1200">
                <a:latin typeface="Nunito Light"/>
                <a:ea typeface="Nunito Light"/>
                <a:cs typeface="Nunito Light"/>
                <a:sym typeface="Nunito Light"/>
              </a:rPr>
              <a:t>2. Ears Listening</a:t>
            </a:r>
            <a:endParaRPr sz="1200">
              <a:latin typeface="Nunito Light"/>
              <a:ea typeface="Nunito Light"/>
              <a:cs typeface="Nunito Light"/>
              <a:sym typeface="Nunito Light"/>
            </a:endParaRPr>
          </a:p>
          <a:p>
            <a:pPr indent="-304800" lvl="2" marL="1371600" rtl="0" algn="l">
              <a:spcBef>
                <a:spcPts val="0"/>
              </a:spcBef>
              <a:spcAft>
                <a:spcPts val="0"/>
              </a:spcAft>
              <a:buSzPts val="1200"/>
              <a:buFont typeface="Nunito Light"/>
              <a:buChar char="■"/>
            </a:pPr>
            <a:r>
              <a:rPr lang="en" sz="1200">
                <a:latin typeface="Nunito Light"/>
                <a:ea typeface="Nunito Light"/>
                <a:cs typeface="Nunito Light"/>
                <a:sym typeface="Nunito Light"/>
              </a:rPr>
              <a:t>3. Voices Quiet</a:t>
            </a:r>
            <a:endParaRPr sz="1200">
              <a:latin typeface="Nunito Light"/>
              <a:ea typeface="Nunito Light"/>
              <a:cs typeface="Nunito Light"/>
              <a:sym typeface="Nunito Light"/>
            </a:endParaRPr>
          </a:p>
          <a:p>
            <a:pPr indent="-304800" lvl="2" marL="1371600" rtl="0" algn="l">
              <a:spcBef>
                <a:spcPts val="0"/>
              </a:spcBef>
              <a:spcAft>
                <a:spcPts val="0"/>
              </a:spcAft>
              <a:buSzPts val="1200"/>
              <a:buFont typeface="Nunito Light"/>
              <a:buChar char="■"/>
            </a:pPr>
            <a:r>
              <a:rPr lang="en" sz="1200">
                <a:latin typeface="Nunito Light"/>
                <a:ea typeface="Nunito Light"/>
                <a:cs typeface="Nunito Light"/>
                <a:sym typeface="Nunito Light"/>
              </a:rPr>
              <a:t>4. Body Still</a:t>
            </a:r>
            <a:endParaRPr sz="1200">
              <a:latin typeface="Nunito Light"/>
              <a:ea typeface="Nunito Light"/>
              <a:cs typeface="Nunito Light"/>
              <a:sym typeface="Nunito Light"/>
            </a:endParaRPr>
          </a:p>
          <a:p>
            <a:pPr indent="-304800" lvl="2" marL="1371600" rtl="0" algn="l">
              <a:spcBef>
                <a:spcPts val="0"/>
              </a:spcBef>
              <a:spcAft>
                <a:spcPts val="0"/>
              </a:spcAft>
              <a:buSzPts val="1200"/>
              <a:buFont typeface="Nunito Light"/>
              <a:buChar char="■"/>
            </a:pPr>
            <a:r>
              <a:rPr lang="en" sz="1200">
                <a:latin typeface="Nunito Light"/>
                <a:ea typeface="Nunito Light"/>
                <a:cs typeface="Nunito Light"/>
                <a:sym typeface="Nunito Light"/>
              </a:rPr>
              <a:t>5. Feet Walking</a:t>
            </a:r>
            <a:endParaRPr sz="1200">
              <a:latin typeface="Nunito Light"/>
              <a:ea typeface="Nunito Light"/>
              <a:cs typeface="Nunito Light"/>
              <a:sym typeface="Nunito Light"/>
            </a:endParaRPr>
          </a:p>
          <a:p>
            <a:pPr indent="-304800" lvl="2" marL="1371600" rtl="0" algn="l">
              <a:spcBef>
                <a:spcPts val="0"/>
              </a:spcBef>
              <a:spcAft>
                <a:spcPts val="0"/>
              </a:spcAft>
              <a:buSzPts val="1200"/>
              <a:buFont typeface="Nunito Light"/>
              <a:buChar char="■"/>
            </a:pPr>
            <a:r>
              <a:rPr lang="en" sz="1200">
                <a:latin typeface="Nunito Light"/>
                <a:ea typeface="Nunito Light"/>
                <a:cs typeface="Nunito Light"/>
                <a:sym typeface="Nunito Light"/>
              </a:rPr>
              <a:t>6. Hand Raised</a:t>
            </a:r>
            <a:endParaRPr sz="1200">
              <a:latin typeface="Nunito Light"/>
              <a:ea typeface="Nunito Light"/>
              <a:cs typeface="Nunito Light"/>
              <a:sym typeface="Nunito Light"/>
            </a:endParaRPr>
          </a:p>
          <a:p>
            <a:pPr indent="0" lvl="0" marL="914400" rtl="0" algn="l">
              <a:spcBef>
                <a:spcPts val="0"/>
              </a:spcBef>
              <a:spcAft>
                <a:spcPts val="0"/>
              </a:spcAft>
              <a:buNone/>
            </a:pPr>
            <a:r>
              <a:t/>
            </a:r>
            <a:endParaRPr sz="1200">
              <a:latin typeface="Nunito Light"/>
              <a:ea typeface="Nunito Light"/>
              <a:cs typeface="Nunito Light"/>
              <a:sym typeface="Nunito Light"/>
            </a:endParaRPr>
          </a:p>
          <a:p>
            <a:pPr indent="-304800" lvl="0" marL="457200" rtl="0" algn="l">
              <a:spcBef>
                <a:spcPts val="0"/>
              </a:spcBef>
              <a:spcAft>
                <a:spcPts val="0"/>
              </a:spcAft>
              <a:buSzPts val="1200"/>
              <a:buFont typeface="Nunito Light"/>
              <a:buChar char="●"/>
            </a:pPr>
            <a:r>
              <a:rPr lang="en" sz="1200">
                <a:latin typeface="Nunito Light"/>
                <a:ea typeface="Nunito Light"/>
                <a:cs typeface="Nunito Light"/>
                <a:sym typeface="Nunito Light"/>
              </a:rPr>
              <a:t>Positive behaviors are praised… Hand stamp/</a:t>
            </a:r>
            <a:r>
              <a:rPr lang="en" sz="1200">
                <a:latin typeface="Nunito Light"/>
                <a:ea typeface="Nunito Light"/>
                <a:cs typeface="Nunito Light"/>
                <a:sym typeface="Nunito Light"/>
              </a:rPr>
              <a:t>sticker</a:t>
            </a:r>
            <a:r>
              <a:rPr lang="en" sz="1200">
                <a:latin typeface="Nunito Light"/>
                <a:ea typeface="Nunito Light"/>
                <a:cs typeface="Nunito Light"/>
                <a:sym typeface="Nunito Light"/>
              </a:rPr>
              <a:t> at the end of the day! </a:t>
            </a:r>
            <a:endParaRPr sz="1200">
              <a:latin typeface="Nunito Light"/>
              <a:ea typeface="Nunito Light"/>
              <a:cs typeface="Nunito Light"/>
              <a:sym typeface="Nunito Light"/>
            </a:endParaRPr>
          </a:p>
          <a:p>
            <a:pPr indent="0" lvl="0" marL="0" rtl="0" algn="l">
              <a:spcBef>
                <a:spcPts val="0"/>
              </a:spcBef>
              <a:spcAft>
                <a:spcPts val="0"/>
              </a:spcAft>
              <a:buNone/>
            </a:pPr>
            <a:r>
              <a:t/>
            </a:r>
            <a:endParaRPr sz="1200">
              <a:latin typeface="Nunito Light"/>
              <a:ea typeface="Nunito Light"/>
              <a:cs typeface="Nunito Light"/>
              <a:sym typeface="Nunito Light"/>
            </a:endParaRPr>
          </a:p>
          <a:p>
            <a:pPr indent="-304800" lvl="0" marL="457200" rtl="0" algn="l">
              <a:spcBef>
                <a:spcPts val="0"/>
              </a:spcBef>
              <a:spcAft>
                <a:spcPts val="0"/>
              </a:spcAft>
              <a:buSzPts val="1200"/>
              <a:buFont typeface="Nunito Light"/>
              <a:buChar char="●"/>
            </a:pPr>
            <a:r>
              <a:rPr lang="en" sz="1200">
                <a:latin typeface="Nunito Light"/>
                <a:ea typeface="Nunito Light"/>
                <a:cs typeface="Nunito Light"/>
                <a:sym typeface="Nunito Light"/>
              </a:rPr>
              <a:t>We work on whole class rewards. </a:t>
            </a:r>
            <a:endParaRPr sz="1200">
              <a:latin typeface="Nunito Light"/>
              <a:ea typeface="Nunito Light"/>
              <a:cs typeface="Nunito Light"/>
              <a:sym typeface="Nunito Light"/>
            </a:endParaRPr>
          </a:p>
          <a:p>
            <a:pPr indent="0" lvl="0" marL="457200" rtl="0" algn="l">
              <a:spcBef>
                <a:spcPts val="0"/>
              </a:spcBef>
              <a:spcAft>
                <a:spcPts val="0"/>
              </a:spcAft>
              <a:buNone/>
            </a:pPr>
            <a:r>
              <a:t/>
            </a:r>
            <a:endParaRPr sz="1200">
              <a:latin typeface="Nunito Light"/>
              <a:ea typeface="Nunito Light"/>
              <a:cs typeface="Nunito Light"/>
              <a:sym typeface="Nunito Light"/>
            </a:endParaRPr>
          </a:p>
          <a:p>
            <a:pPr indent="-304800" lvl="0" marL="457200" rtl="0" algn="l">
              <a:spcBef>
                <a:spcPts val="0"/>
              </a:spcBef>
              <a:spcAft>
                <a:spcPts val="0"/>
              </a:spcAft>
              <a:buSzPts val="1200"/>
              <a:buFont typeface="Nunito Light"/>
              <a:buChar char="●"/>
            </a:pPr>
            <a:r>
              <a:rPr lang="en" sz="1200">
                <a:latin typeface="Nunito Light"/>
                <a:ea typeface="Nunito Light"/>
                <a:cs typeface="Nunito Light"/>
                <a:sym typeface="Nunito Light"/>
              </a:rPr>
              <a:t>If your child is struggling, please know we try </a:t>
            </a:r>
            <a:r>
              <a:rPr lang="en" sz="1200">
                <a:latin typeface="Nunito Light"/>
                <a:ea typeface="Nunito Light"/>
                <a:cs typeface="Nunito Light"/>
                <a:sym typeface="Nunito Light"/>
              </a:rPr>
              <a:t>multiple</a:t>
            </a:r>
            <a:r>
              <a:rPr lang="en" sz="1200">
                <a:latin typeface="Nunito Light"/>
                <a:ea typeface="Nunito Light"/>
                <a:cs typeface="Nunito Light"/>
                <a:sym typeface="Nunito Light"/>
              </a:rPr>
              <a:t> corrective models and several reminders before we decide that they don’t get a hand stamp/sticker. </a:t>
            </a:r>
            <a:endParaRPr sz="1200">
              <a:latin typeface="Nunito Light"/>
              <a:ea typeface="Nunito Light"/>
              <a:cs typeface="Nunito Light"/>
              <a:sym typeface="Nunito Light"/>
            </a:endParaRPr>
          </a:p>
          <a:p>
            <a:pPr indent="0" lvl="0" marL="914400" rtl="0" algn="l">
              <a:spcBef>
                <a:spcPts val="0"/>
              </a:spcBef>
              <a:spcAft>
                <a:spcPts val="0"/>
              </a:spcAft>
              <a:buNone/>
            </a:pPr>
            <a:r>
              <a:t/>
            </a:r>
            <a:endParaRPr>
              <a:latin typeface="Nunito Light"/>
              <a:ea typeface="Nunito Light"/>
              <a:cs typeface="Nunito Light"/>
              <a:sym typeface="Nunito Light"/>
            </a:endParaRPr>
          </a:p>
        </p:txBody>
      </p:sp>
      <p:pic>
        <p:nvPicPr>
          <p:cNvPr id="836" name="Google Shape;836;p26"/>
          <p:cNvPicPr preferRelativeResize="0"/>
          <p:nvPr/>
        </p:nvPicPr>
        <p:blipFill>
          <a:blip r:embed="rId3">
            <a:alphaModFix/>
          </a:blip>
          <a:stretch>
            <a:fillRect/>
          </a:stretch>
        </p:blipFill>
        <p:spPr>
          <a:xfrm>
            <a:off x="5021625" y="1273824"/>
            <a:ext cx="2709475" cy="2091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27"/>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Report Card &amp; Grades</a:t>
            </a:r>
            <a:endParaRPr/>
          </a:p>
        </p:txBody>
      </p:sp>
      <p:sp>
        <p:nvSpPr>
          <p:cNvPr id="842" name="Google Shape;842;p2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43" name="Google Shape;843;p27"/>
          <p:cNvSpPr txBox="1"/>
          <p:nvPr/>
        </p:nvSpPr>
        <p:spPr>
          <a:xfrm>
            <a:off x="936175" y="2084625"/>
            <a:ext cx="5404800" cy="28413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rgbClr val="005077"/>
              </a:buClr>
              <a:buSzPts val="1100"/>
              <a:buNone/>
            </a:pPr>
            <a:r>
              <a:rPr b="1" lang="en" sz="1150">
                <a:highlight>
                  <a:srgbClr val="FFFFFF"/>
                </a:highlight>
                <a:uFill>
                  <a:noFill/>
                </a:uFill>
                <a:hlinkClick r:id="rId3"/>
              </a:rPr>
              <a:t>4 ... Excelling</a:t>
            </a:r>
            <a:br>
              <a:rPr b="1" lang="en" sz="1150">
                <a:highlight>
                  <a:srgbClr val="FFFFFF"/>
                </a:highlight>
                <a:uFill>
                  <a:noFill/>
                </a:uFill>
                <a:hlinkClick r:id="rId4"/>
              </a:rPr>
            </a:br>
            <a:r>
              <a:rPr lang="en" sz="1100">
                <a:solidFill>
                  <a:srgbClr val="005077"/>
                </a:solidFill>
                <a:highlight>
                  <a:srgbClr val="FFFFFF"/>
                </a:highlight>
              </a:rPr>
              <a:t>Students at the Excelling level of performance are consistently performing at grade level, can demonstrate independence, and can extend the grade level standards, when applicable, expected at this point of the school year.   </a:t>
            </a:r>
            <a:endParaRPr sz="1100">
              <a:solidFill>
                <a:srgbClr val="005077"/>
              </a:solidFill>
              <a:highlight>
                <a:srgbClr val="FFFFFF"/>
              </a:highlight>
            </a:endParaRPr>
          </a:p>
          <a:p>
            <a:pPr indent="-228600" lvl="0" marL="457200" rtl="0" algn="l">
              <a:lnSpc>
                <a:spcPct val="115000"/>
              </a:lnSpc>
              <a:spcBef>
                <a:spcPts val="0"/>
              </a:spcBef>
              <a:spcAft>
                <a:spcPts val="0"/>
              </a:spcAft>
              <a:buClr>
                <a:srgbClr val="005077"/>
              </a:buClr>
              <a:buSzPts val="1100"/>
              <a:buNone/>
            </a:pPr>
            <a:r>
              <a:rPr b="1" lang="en" sz="1150">
                <a:highlight>
                  <a:srgbClr val="FFFFFF"/>
                </a:highlight>
                <a:uFill>
                  <a:noFill/>
                </a:uFill>
                <a:hlinkClick r:id="rId5"/>
              </a:rPr>
              <a:t>3 ... Achieving</a:t>
            </a:r>
            <a:br>
              <a:rPr b="1" lang="en" sz="1150">
                <a:highlight>
                  <a:srgbClr val="FFFFFF"/>
                </a:highlight>
                <a:uFill>
                  <a:noFill/>
                </a:uFill>
                <a:hlinkClick r:id="rId6"/>
              </a:rPr>
            </a:br>
            <a:r>
              <a:rPr lang="en" sz="1100">
                <a:solidFill>
                  <a:srgbClr val="005077"/>
                </a:solidFill>
                <a:highlight>
                  <a:srgbClr val="FFFFFF"/>
                </a:highlight>
              </a:rPr>
              <a:t>Students at the Achieving level of performance demonstrate an adequate understanding of and ability to apply skills needed to meet grade level standards expected at this point of the school year.</a:t>
            </a:r>
            <a:endParaRPr sz="1100">
              <a:solidFill>
                <a:srgbClr val="005077"/>
              </a:solidFill>
              <a:highlight>
                <a:srgbClr val="FFFFFF"/>
              </a:highlight>
            </a:endParaRPr>
          </a:p>
          <a:p>
            <a:pPr indent="-228600" lvl="0" marL="457200" rtl="0" algn="l">
              <a:lnSpc>
                <a:spcPct val="115000"/>
              </a:lnSpc>
              <a:spcBef>
                <a:spcPts val="0"/>
              </a:spcBef>
              <a:spcAft>
                <a:spcPts val="0"/>
              </a:spcAft>
              <a:buClr>
                <a:srgbClr val="005077"/>
              </a:buClr>
              <a:buSzPts val="1100"/>
              <a:buNone/>
            </a:pPr>
            <a:r>
              <a:rPr b="1" lang="en" sz="1150">
                <a:highlight>
                  <a:srgbClr val="FFFFFF"/>
                </a:highlight>
                <a:uFill>
                  <a:noFill/>
                </a:uFill>
                <a:hlinkClick r:id="rId7"/>
              </a:rPr>
              <a:t>2 ... Progressing</a:t>
            </a:r>
            <a:br>
              <a:rPr b="1" lang="en" sz="1150" u="sng">
                <a:highlight>
                  <a:srgbClr val="FFFFFF"/>
                </a:highlight>
                <a:hlinkClick r:id="rId8"/>
              </a:rPr>
            </a:br>
            <a:r>
              <a:rPr lang="en" sz="1100">
                <a:solidFill>
                  <a:srgbClr val="005077"/>
                </a:solidFill>
                <a:highlight>
                  <a:srgbClr val="FFFFFF"/>
                </a:highlight>
              </a:rPr>
              <a:t>Students at the Progressing level of performance are partially meeting the grade level standards expected at this point in the school year. </a:t>
            </a:r>
            <a:endParaRPr sz="1100">
              <a:solidFill>
                <a:srgbClr val="005077"/>
              </a:solidFill>
              <a:highlight>
                <a:srgbClr val="FFFFFF"/>
              </a:highlight>
            </a:endParaRPr>
          </a:p>
          <a:p>
            <a:pPr indent="-228600" lvl="0" marL="457200" rtl="0" algn="l">
              <a:lnSpc>
                <a:spcPct val="115000"/>
              </a:lnSpc>
              <a:spcBef>
                <a:spcPts val="0"/>
              </a:spcBef>
              <a:spcAft>
                <a:spcPts val="0"/>
              </a:spcAft>
              <a:buClr>
                <a:srgbClr val="005077"/>
              </a:buClr>
              <a:buSzPts val="1100"/>
              <a:buNone/>
            </a:pPr>
            <a:r>
              <a:rPr b="1" lang="en" sz="1150">
                <a:highlight>
                  <a:srgbClr val="FFFFFF"/>
                </a:highlight>
                <a:uFill>
                  <a:noFill/>
                </a:uFill>
                <a:hlinkClick r:id="rId9"/>
              </a:rPr>
              <a:t>1 ... Beginning / Standard Not Met</a:t>
            </a:r>
            <a:br>
              <a:rPr b="1" lang="en" sz="1150">
                <a:highlight>
                  <a:srgbClr val="FFFFFF"/>
                </a:highlight>
                <a:uFill>
                  <a:noFill/>
                </a:uFill>
                <a:hlinkClick r:id="rId10"/>
              </a:rPr>
            </a:br>
            <a:r>
              <a:rPr lang="en" sz="1100">
                <a:solidFill>
                  <a:srgbClr val="005077"/>
                </a:solidFill>
                <a:highlight>
                  <a:srgbClr val="FFFFFF"/>
                </a:highlight>
              </a:rPr>
              <a:t>Students at the Beginning/Standard Not Met are not yet meeting the grade level standards expected at this point of the school year</a:t>
            </a:r>
            <a:endParaRPr sz="1100">
              <a:solidFill>
                <a:srgbClr val="005077"/>
              </a:solidFill>
              <a:highlight>
                <a:srgbClr val="FFFFFF"/>
              </a:highlight>
            </a:endParaRPr>
          </a:p>
          <a:p>
            <a:pPr indent="0" lvl="0" marL="0" rtl="0" algn="l">
              <a:spcBef>
                <a:spcPts val="0"/>
              </a:spcBef>
              <a:spcAft>
                <a:spcPts val="0"/>
              </a:spcAft>
              <a:buNone/>
            </a:pPr>
            <a:r>
              <a:t/>
            </a:r>
            <a:endParaRPr>
              <a:latin typeface="Nunito Light"/>
              <a:ea typeface="Nunito Light"/>
              <a:cs typeface="Nunito Light"/>
              <a:sym typeface="Nunito Light"/>
            </a:endParaRPr>
          </a:p>
        </p:txBody>
      </p:sp>
      <p:sp>
        <p:nvSpPr>
          <p:cNvPr id="844" name="Google Shape;844;p27"/>
          <p:cNvSpPr txBox="1"/>
          <p:nvPr/>
        </p:nvSpPr>
        <p:spPr>
          <a:xfrm>
            <a:off x="1181275" y="987200"/>
            <a:ext cx="5159700" cy="6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lang="en">
                <a:latin typeface="Nunito Light"/>
                <a:ea typeface="Nunito Light"/>
                <a:cs typeface="Nunito Light"/>
                <a:sym typeface="Nunito Light"/>
              </a:rPr>
              <a:t>Report Cards will go home at the end of every trimester. The current grading policy is as follows. If a standard has not been completely and explicitly taught , there will be an X.</a:t>
            </a:r>
            <a:endParaRPr>
              <a:latin typeface="Nunito Light"/>
              <a:ea typeface="Nunito Light"/>
              <a:cs typeface="Nunito Light"/>
              <a:sym typeface="Nuni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28"/>
          <p:cNvSpPr txBox="1"/>
          <p:nvPr>
            <p:ph type="ctrTitle"/>
          </p:nvPr>
        </p:nvSpPr>
        <p:spPr>
          <a:xfrm>
            <a:off x="752800" y="440350"/>
            <a:ext cx="7485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Snacks</a:t>
            </a:r>
            <a:endParaRPr/>
          </a:p>
        </p:txBody>
      </p:sp>
      <p:sp>
        <p:nvSpPr>
          <p:cNvPr id="850" name="Google Shape;850;p28"/>
          <p:cNvSpPr txBox="1"/>
          <p:nvPr>
            <p:ph idx="1" type="subTitle"/>
          </p:nvPr>
        </p:nvSpPr>
        <p:spPr>
          <a:xfrm rot="4672894">
            <a:off x="10678979" y="2416565"/>
            <a:ext cx="963163" cy="13039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29"/>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Snacks </a:t>
            </a:r>
            <a:endParaRPr/>
          </a:p>
        </p:txBody>
      </p:sp>
      <p:sp>
        <p:nvSpPr>
          <p:cNvPr id="856" name="Google Shape;856;p2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57" name="Google Shape;857;p29"/>
          <p:cNvSpPr txBox="1"/>
          <p:nvPr/>
        </p:nvSpPr>
        <p:spPr>
          <a:xfrm>
            <a:off x="908325" y="1164125"/>
            <a:ext cx="6705000" cy="37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Nunito Light"/>
              <a:ea typeface="Nunito Light"/>
              <a:cs typeface="Nunito Light"/>
              <a:sym typeface="Nunito Light"/>
            </a:endParaRPr>
          </a:p>
          <a:p>
            <a:pPr indent="0" lvl="0" marL="0" rtl="0" algn="l">
              <a:spcBef>
                <a:spcPts val="0"/>
              </a:spcBef>
              <a:spcAft>
                <a:spcPts val="0"/>
              </a:spcAft>
              <a:buNone/>
            </a:pPr>
            <a:r>
              <a:rPr lang="en" sz="2100">
                <a:latin typeface="Nunito Light"/>
                <a:ea typeface="Nunito Light"/>
                <a:cs typeface="Nunito Light"/>
                <a:sym typeface="Nunito Light"/>
              </a:rPr>
              <a:t>Children need to bring a small, healthy snack and water bottle each day. </a:t>
            </a:r>
            <a:r>
              <a:rPr b="1" lang="en" sz="2100" u="sng">
                <a:latin typeface="Nunito"/>
                <a:ea typeface="Nunito"/>
                <a:cs typeface="Nunito"/>
                <a:sym typeface="Nunito"/>
              </a:rPr>
              <a:t>NO JUICE</a:t>
            </a:r>
            <a:r>
              <a:rPr lang="en" sz="2100">
                <a:latin typeface="Nunito Light"/>
                <a:ea typeface="Nunito Light"/>
                <a:cs typeface="Nunito Light"/>
                <a:sym typeface="Nunito Light"/>
              </a:rPr>
              <a:t>, </a:t>
            </a:r>
            <a:r>
              <a:rPr b="1" lang="en" sz="2100" u="sng">
                <a:latin typeface="Nunito"/>
                <a:ea typeface="Nunito"/>
                <a:cs typeface="Nunito"/>
                <a:sym typeface="Nunito"/>
              </a:rPr>
              <a:t>MILK,</a:t>
            </a:r>
            <a:r>
              <a:rPr b="1" lang="en" sz="2100">
                <a:latin typeface="Nunito"/>
                <a:ea typeface="Nunito"/>
                <a:cs typeface="Nunito"/>
                <a:sym typeface="Nunito"/>
              </a:rPr>
              <a:t> or </a:t>
            </a:r>
            <a:r>
              <a:rPr b="1" lang="en" sz="2100" u="sng">
                <a:latin typeface="Nunito"/>
                <a:ea typeface="Nunito"/>
                <a:cs typeface="Nunito"/>
                <a:sym typeface="Nunito"/>
              </a:rPr>
              <a:t>SODA</a:t>
            </a:r>
            <a:r>
              <a:rPr lang="en" sz="2100">
                <a:latin typeface="Nunito Light"/>
                <a:ea typeface="Nunito Light"/>
                <a:cs typeface="Nunito Light"/>
                <a:sym typeface="Nunito Light"/>
              </a:rPr>
              <a:t>.</a:t>
            </a:r>
            <a:endParaRPr sz="2100">
              <a:latin typeface="Nunito Light"/>
              <a:ea typeface="Nunito Light"/>
              <a:cs typeface="Nunito Light"/>
              <a:sym typeface="Nunito Light"/>
            </a:endParaRPr>
          </a:p>
          <a:p>
            <a:pPr indent="0" lvl="0" marL="0" rtl="0" algn="l">
              <a:spcBef>
                <a:spcPts val="0"/>
              </a:spcBef>
              <a:spcAft>
                <a:spcPts val="0"/>
              </a:spcAft>
              <a:buNone/>
            </a:pPr>
            <a:r>
              <a:t/>
            </a:r>
            <a:endParaRPr sz="2100">
              <a:latin typeface="Nunito Light"/>
              <a:ea typeface="Nunito Light"/>
              <a:cs typeface="Nunito Light"/>
              <a:sym typeface="Nunito Light"/>
            </a:endParaRPr>
          </a:p>
          <a:p>
            <a:pPr indent="0" lvl="0" marL="0" rtl="0" algn="l">
              <a:spcBef>
                <a:spcPts val="0"/>
              </a:spcBef>
              <a:spcAft>
                <a:spcPts val="0"/>
              </a:spcAft>
              <a:buNone/>
            </a:pPr>
            <a:r>
              <a:rPr lang="en" sz="2100">
                <a:latin typeface="Nunito Light"/>
                <a:ea typeface="Nunito Light"/>
                <a:cs typeface="Nunito Light"/>
                <a:sym typeface="Nunito Light"/>
              </a:rPr>
              <a:t>Your child needs to be able to open their own items. You may need to cut a small corner off of packages to help them.  </a:t>
            </a:r>
            <a:endParaRPr sz="2100">
              <a:latin typeface="Nunito Light"/>
              <a:ea typeface="Nunito Light"/>
              <a:cs typeface="Nunito Light"/>
              <a:sym typeface="Nunito Light"/>
            </a:endParaRPr>
          </a:p>
          <a:p>
            <a:pPr indent="0" lvl="0" marL="0" rtl="0" algn="l">
              <a:spcBef>
                <a:spcPts val="0"/>
              </a:spcBef>
              <a:spcAft>
                <a:spcPts val="0"/>
              </a:spcAft>
              <a:buNone/>
            </a:pPr>
            <a:r>
              <a:rPr lang="en" sz="2100">
                <a:latin typeface="Nunito Light"/>
                <a:ea typeface="Nunito Light"/>
                <a:cs typeface="Nunito Light"/>
                <a:sym typeface="Nunito Light"/>
              </a:rPr>
              <a:t>                 </a:t>
            </a:r>
            <a:endParaRPr sz="2100">
              <a:latin typeface="Nunito Light"/>
              <a:ea typeface="Nunito Light"/>
              <a:cs typeface="Nunito Light"/>
              <a:sym typeface="Nunito Light"/>
            </a:endParaRPr>
          </a:p>
          <a:p>
            <a:pPr indent="0" lvl="0" marL="0" rtl="0" algn="l">
              <a:spcBef>
                <a:spcPts val="0"/>
              </a:spcBef>
              <a:spcAft>
                <a:spcPts val="0"/>
              </a:spcAft>
              <a:buNone/>
            </a:pPr>
            <a:r>
              <a:rPr lang="en" sz="2100">
                <a:latin typeface="Nunito Light"/>
                <a:ea typeface="Nunito Light"/>
                <a:cs typeface="Nunito Light"/>
                <a:sym typeface="Nunito Light"/>
              </a:rPr>
              <a:t>Please label lunch bags and water bottles with their name. </a:t>
            </a:r>
            <a:endParaRPr sz="2100">
              <a:latin typeface="Nunito Light"/>
              <a:ea typeface="Nunito Light"/>
              <a:cs typeface="Nunito Light"/>
              <a:sym typeface="Nunito Light"/>
            </a:endParaRPr>
          </a:p>
          <a:p>
            <a:pPr indent="0" lvl="0" marL="0" rtl="0" algn="l">
              <a:spcBef>
                <a:spcPts val="0"/>
              </a:spcBef>
              <a:spcAft>
                <a:spcPts val="0"/>
              </a:spcAft>
              <a:buNone/>
            </a:pPr>
            <a:r>
              <a:t/>
            </a:r>
            <a:endParaRPr sz="2100">
              <a:latin typeface="Nunito Light"/>
              <a:ea typeface="Nunito Light"/>
              <a:cs typeface="Nunito Light"/>
              <a:sym typeface="Nunito Light"/>
            </a:endParaRPr>
          </a:p>
          <a:p>
            <a:pPr indent="0" lvl="0" marL="0" rtl="0" algn="l">
              <a:spcBef>
                <a:spcPts val="0"/>
              </a:spcBef>
              <a:spcAft>
                <a:spcPts val="0"/>
              </a:spcAft>
              <a:buNone/>
            </a:pPr>
            <a:r>
              <a:rPr lang="en" sz="1800">
                <a:latin typeface="Nunito Light"/>
                <a:ea typeface="Nunito Light"/>
                <a:cs typeface="Nunito Light"/>
                <a:sym typeface="Nunito Light"/>
              </a:rPr>
              <a:t>                     </a:t>
            </a:r>
            <a:endParaRPr sz="1800">
              <a:latin typeface="Nunito Light"/>
              <a:ea typeface="Nunito Light"/>
              <a:cs typeface="Nunito Light"/>
              <a:sym typeface="Nunito Light"/>
            </a:endParaRPr>
          </a:p>
          <a:p>
            <a:pPr indent="0" lvl="0" marL="0" rtl="0" algn="l">
              <a:spcBef>
                <a:spcPts val="0"/>
              </a:spcBef>
              <a:spcAft>
                <a:spcPts val="0"/>
              </a:spcAft>
              <a:buNone/>
            </a:pPr>
            <a:r>
              <a:t/>
            </a:r>
            <a:endParaRPr sz="1800">
              <a:latin typeface="Nunito Light"/>
              <a:ea typeface="Nunito Light"/>
              <a:cs typeface="Nunito Light"/>
              <a:sym typeface="Nuni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30"/>
          <p:cNvSpPr txBox="1"/>
          <p:nvPr>
            <p:ph type="ctrTitle"/>
          </p:nvPr>
        </p:nvSpPr>
        <p:spPr>
          <a:xfrm>
            <a:off x="752800" y="440350"/>
            <a:ext cx="7485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Birthdays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31"/>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Birthdays </a:t>
            </a:r>
            <a:endParaRPr/>
          </a:p>
        </p:txBody>
      </p:sp>
      <p:sp>
        <p:nvSpPr>
          <p:cNvPr id="868" name="Google Shape;868;p31"/>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69" name="Google Shape;869;p31"/>
          <p:cNvSpPr txBox="1"/>
          <p:nvPr/>
        </p:nvSpPr>
        <p:spPr>
          <a:xfrm>
            <a:off x="908325" y="1164125"/>
            <a:ext cx="6705000" cy="37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Nunito Light"/>
              <a:ea typeface="Nunito Light"/>
              <a:cs typeface="Nunito Light"/>
              <a:sym typeface="Nunito Light"/>
            </a:endParaRPr>
          </a:p>
          <a:p>
            <a:pPr indent="0" lvl="0" marL="0" rtl="0" algn="l">
              <a:spcBef>
                <a:spcPts val="0"/>
              </a:spcBef>
              <a:spcAft>
                <a:spcPts val="0"/>
              </a:spcAft>
              <a:buNone/>
            </a:pPr>
            <a:r>
              <a:rPr lang="en" sz="2100">
                <a:latin typeface="Nunito Light"/>
                <a:ea typeface="Nunito Light"/>
                <a:cs typeface="Nunito Light"/>
                <a:sym typeface="Nunito Light"/>
              </a:rPr>
              <a:t>We love to celebrate everyone’s birthday! We will make your child’s day special in the classroom with singing and a birthday crown. Please refer to student handbook for further details. </a:t>
            </a:r>
            <a:endParaRPr sz="2100">
              <a:latin typeface="Nunito Light"/>
              <a:ea typeface="Nunito Light"/>
              <a:cs typeface="Nunito Light"/>
              <a:sym typeface="Nunito Light"/>
            </a:endParaRPr>
          </a:p>
          <a:p>
            <a:pPr indent="0" lvl="0" marL="0" rtl="0" algn="l">
              <a:spcBef>
                <a:spcPts val="0"/>
              </a:spcBef>
              <a:spcAft>
                <a:spcPts val="0"/>
              </a:spcAft>
              <a:buNone/>
            </a:pPr>
            <a:r>
              <a:t/>
            </a:r>
            <a:endParaRPr sz="2100">
              <a:latin typeface="Nunito Light"/>
              <a:ea typeface="Nunito Light"/>
              <a:cs typeface="Nunito Light"/>
              <a:sym typeface="Nunito Light"/>
            </a:endParaRPr>
          </a:p>
          <a:p>
            <a:pPr indent="0" lvl="0" marL="0" rtl="0" algn="l">
              <a:spcBef>
                <a:spcPts val="0"/>
              </a:spcBef>
              <a:spcAft>
                <a:spcPts val="0"/>
              </a:spcAft>
              <a:buNone/>
            </a:pPr>
            <a:r>
              <a:t/>
            </a:r>
            <a:endParaRPr sz="2100">
              <a:latin typeface="Nunito Light"/>
              <a:ea typeface="Nunito Light"/>
              <a:cs typeface="Nunito Light"/>
              <a:sym typeface="Nunito Light"/>
            </a:endParaRPr>
          </a:p>
          <a:p>
            <a:pPr indent="0" lvl="0" marL="0" rtl="0" algn="l">
              <a:spcBef>
                <a:spcPts val="0"/>
              </a:spcBef>
              <a:spcAft>
                <a:spcPts val="0"/>
              </a:spcAft>
              <a:buNone/>
            </a:pPr>
            <a:r>
              <a:t/>
            </a:r>
            <a:endParaRPr sz="1800">
              <a:latin typeface="Nunito Light"/>
              <a:ea typeface="Nunito Light"/>
              <a:cs typeface="Nunito Light"/>
              <a:sym typeface="Nunito Light"/>
            </a:endParaRPr>
          </a:p>
          <a:p>
            <a:pPr indent="0" lvl="0" marL="0" rtl="0" algn="l">
              <a:spcBef>
                <a:spcPts val="0"/>
              </a:spcBef>
              <a:spcAft>
                <a:spcPts val="0"/>
              </a:spcAft>
              <a:buNone/>
            </a:pPr>
            <a:r>
              <a:t/>
            </a:r>
            <a:endParaRPr sz="2500">
              <a:latin typeface="Nunito Light"/>
              <a:ea typeface="Nunito Light"/>
              <a:cs typeface="Nunito Light"/>
              <a:sym typeface="Nunito Light"/>
            </a:endParaRPr>
          </a:p>
          <a:p>
            <a:pPr indent="0" lvl="0" marL="0" rtl="0" algn="l">
              <a:spcBef>
                <a:spcPts val="0"/>
              </a:spcBef>
              <a:spcAft>
                <a:spcPts val="0"/>
              </a:spcAft>
              <a:buNone/>
            </a:pPr>
            <a:r>
              <a:rPr lang="en" sz="1800">
                <a:latin typeface="Nunito Light"/>
                <a:ea typeface="Nunito Light"/>
                <a:cs typeface="Nunito Light"/>
                <a:sym typeface="Nunito Light"/>
              </a:rPr>
              <a:t>                     </a:t>
            </a:r>
            <a:endParaRPr sz="1800">
              <a:latin typeface="Nunito Light"/>
              <a:ea typeface="Nunito Light"/>
              <a:cs typeface="Nunito Light"/>
              <a:sym typeface="Nunito Light"/>
            </a:endParaRPr>
          </a:p>
          <a:p>
            <a:pPr indent="0" lvl="0" marL="0" rtl="0" algn="l">
              <a:spcBef>
                <a:spcPts val="0"/>
              </a:spcBef>
              <a:spcAft>
                <a:spcPts val="0"/>
              </a:spcAft>
              <a:buNone/>
            </a:pPr>
            <a:r>
              <a:t/>
            </a:r>
            <a:endParaRPr sz="1800">
              <a:latin typeface="Nunito Light"/>
              <a:ea typeface="Nunito Light"/>
              <a:cs typeface="Nunito Light"/>
              <a:sym typeface="Nunito Light"/>
            </a:endParaRPr>
          </a:p>
        </p:txBody>
      </p:sp>
      <p:pic>
        <p:nvPicPr>
          <p:cNvPr id="870" name="Google Shape;870;p31"/>
          <p:cNvPicPr preferRelativeResize="0"/>
          <p:nvPr/>
        </p:nvPicPr>
        <p:blipFill>
          <a:blip r:embed="rId3">
            <a:alphaModFix/>
          </a:blip>
          <a:stretch>
            <a:fillRect/>
          </a:stretch>
        </p:blipFill>
        <p:spPr>
          <a:xfrm>
            <a:off x="2989238" y="2897638"/>
            <a:ext cx="2543175" cy="1800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32"/>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Celebrations</a:t>
            </a:r>
            <a:endParaRPr/>
          </a:p>
        </p:txBody>
      </p:sp>
      <p:sp>
        <p:nvSpPr>
          <p:cNvPr id="876" name="Google Shape;876;p32"/>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77" name="Google Shape;877;p32"/>
          <p:cNvSpPr txBox="1"/>
          <p:nvPr/>
        </p:nvSpPr>
        <p:spPr>
          <a:xfrm>
            <a:off x="891150" y="1375475"/>
            <a:ext cx="6451200" cy="33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Nunito Light"/>
                <a:ea typeface="Nunito Light"/>
                <a:cs typeface="Nunito Light"/>
                <a:sym typeface="Nunito Light"/>
              </a:rPr>
              <a:t>We will have 3 parties throughout the year. We thank you in advance for donations to help with food, games, crafts, and decorations. </a:t>
            </a:r>
            <a:endParaRPr sz="2600">
              <a:latin typeface="Nunito Light"/>
              <a:ea typeface="Nunito Light"/>
              <a:cs typeface="Nunito Light"/>
              <a:sym typeface="Nunito Light"/>
            </a:endParaRPr>
          </a:p>
          <a:p>
            <a:pPr indent="0" lvl="0" marL="0" rtl="0" algn="l">
              <a:spcBef>
                <a:spcPts val="0"/>
              </a:spcBef>
              <a:spcAft>
                <a:spcPts val="0"/>
              </a:spcAft>
              <a:buNone/>
            </a:pPr>
            <a:r>
              <a:t/>
            </a:r>
            <a:endParaRPr sz="2600">
              <a:latin typeface="Nunito Light"/>
              <a:ea typeface="Nunito Light"/>
              <a:cs typeface="Nunito Light"/>
              <a:sym typeface="Nunito Light"/>
            </a:endParaRPr>
          </a:p>
          <a:p>
            <a:pPr indent="0" lvl="0" marL="0" rtl="0" algn="l">
              <a:spcBef>
                <a:spcPts val="0"/>
              </a:spcBef>
              <a:spcAft>
                <a:spcPts val="0"/>
              </a:spcAft>
              <a:buNone/>
            </a:pPr>
            <a:r>
              <a:rPr lang="en" sz="2600">
                <a:latin typeface="Nunito Light"/>
                <a:ea typeface="Nunito Light"/>
                <a:cs typeface="Nunito Light"/>
                <a:sym typeface="Nunito Light"/>
              </a:rPr>
              <a:t>Stay up to date with class party information through ParentSquare.</a:t>
            </a:r>
            <a:r>
              <a:rPr lang="en" sz="1600">
                <a:latin typeface="Nunito Light"/>
                <a:ea typeface="Nunito Light"/>
                <a:cs typeface="Nunito Light"/>
                <a:sym typeface="Nunito Light"/>
              </a:rPr>
              <a:t> </a:t>
            </a:r>
            <a:endParaRPr sz="1600">
              <a:latin typeface="Nunito Light"/>
              <a:ea typeface="Nunito Light"/>
              <a:cs typeface="Nunito Light"/>
              <a:sym typeface="Nunito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33"/>
          <p:cNvSpPr txBox="1"/>
          <p:nvPr>
            <p:ph type="ctrTitle"/>
          </p:nvPr>
        </p:nvSpPr>
        <p:spPr>
          <a:xfrm>
            <a:off x="752800" y="777125"/>
            <a:ext cx="7485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 Attendance Policy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34"/>
          <p:cNvSpPr txBox="1"/>
          <p:nvPr>
            <p:ph type="title"/>
          </p:nvPr>
        </p:nvSpPr>
        <p:spPr>
          <a:xfrm>
            <a:off x="905775" y="54205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Attendance Policy</a:t>
            </a:r>
            <a:endParaRPr/>
          </a:p>
        </p:txBody>
      </p:sp>
      <p:sp>
        <p:nvSpPr>
          <p:cNvPr id="888" name="Google Shape;888;p3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89" name="Google Shape;889;p34"/>
          <p:cNvSpPr txBox="1"/>
          <p:nvPr/>
        </p:nvSpPr>
        <p:spPr>
          <a:xfrm>
            <a:off x="219350" y="1207825"/>
            <a:ext cx="6728100" cy="37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Nunito Light"/>
                <a:ea typeface="Nunito Light"/>
                <a:cs typeface="Nunito Light"/>
                <a:sym typeface="Nunito Light"/>
              </a:rPr>
              <a:t>Absences are to be reported to the office. Please call (909)364-2319. We also appreciate a text or email from Parent Square from you to let us know that your child will be absent. </a:t>
            </a:r>
            <a:endParaRPr sz="2000">
              <a:latin typeface="Nunito Light"/>
              <a:ea typeface="Nunito Light"/>
              <a:cs typeface="Nunito Light"/>
              <a:sym typeface="Nunito Light"/>
            </a:endParaRPr>
          </a:p>
          <a:p>
            <a:pPr indent="0" lvl="0" marL="457200" rtl="0" algn="l">
              <a:spcBef>
                <a:spcPts val="0"/>
              </a:spcBef>
              <a:spcAft>
                <a:spcPts val="0"/>
              </a:spcAft>
              <a:buNone/>
            </a:pPr>
            <a:r>
              <a:t/>
            </a:r>
            <a:endParaRPr sz="2000">
              <a:latin typeface="Nunito Light"/>
              <a:ea typeface="Nunito Light"/>
              <a:cs typeface="Nunito Light"/>
              <a:sym typeface="Nunito Light"/>
            </a:endParaRPr>
          </a:p>
          <a:p>
            <a:pPr indent="0" lvl="0" marL="0" rtl="0" algn="l">
              <a:spcBef>
                <a:spcPts val="0"/>
              </a:spcBef>
              <a:spcAft>
                <a:spcPts val="0"/>
              </a:spcAft>
              <a:buNone/>
            </a:pPr>
            <a:r>
              <a:rPr lang="en" sz="2000">
                <a:latin typeface="Nunito Light"/>
                <a:ea typeface="Nunito Light"/>
                <a:cs typeface="Nunito Light"/>
                <a:sym typeface="Nunito Light"/>
              </a:rPr>
              <a:t> </a:t>
            </a:r>
            <a:endParaRPr sz="2000">
              <a:latin typeface="Nunito Light"/>
              <a:ea typeface="Nunito Light"/>
              <a:cs typeface="Nunito Light"/>
              <a:sym typeface="Nunito Light"/>
            </a:endParaRPr>
          </a:p>
          <a:p>
            <a:pPr indent="0" lvl="0" marL="0" rtl="0" algn="l">
              <a:spcBef>
                <a:spcPts val="0"/>
              </a:spcBef>
              <a:spcAft>
                <a:spcPts val="0"/>
              </a:spcAft>
              <a:buNone/>
            </a:pPr>
            <a:r>
              <a:rPr lang="en" sz="2000">
                <a:latin typeface="Nunito Light"/>
                <a:ea typeface="Nunito Light"/>
                <a:cs typeface="Nunito Light"/>
                <a:sym typeface="Nunito Light"/>
              </a:rPr>
              <a:t>Makeup work is not required. We will save classwork and send it home when your child returns to school. </a:t>
            </a:r>
            <a:endParaRPr sz="2000">
              <a:latin typeface="Nunito Light"/>
              <a:ea typeface="Nunito Light"/>
              <a:cs typeface="Nunito Light"/>
              <a:sym typeface="Nunito Light"/>
            </a:endParaRPr>
          </a:p>
          <a:p>
            <a:pPr indent="0" lvl="0" marL="0" rtl="0" algn="l">
              <a:spcBef>
                <a:spcPts val="0"/>
              </a:spcBef>
              <a:spcAft>
                <a:spcPts val="0"/>
              </a:spcAft>
              <a:buNone/>
            </a:pPr>
            <a:r>
              <a:t/>
            </a:r>
            <a:endParaRPr sz="1900">
              <a:latin typeface="Nunito Light"/>
              <a:ea typeface="Nunito Light"/>
              <a:cs typeface="Nunito Light"/>
              <a:sym typeface="Nunito Light"/>
            </a:endParaRPr>
          </a:p>
          <a:p>
            <a:pPr indent="0" lvl="0" marL="457200" rtl="0" algn="l">
              <a:spcBef>
                <a:spcPts val="0"/>
              </a:spcBef>
              <a:spcAft>
                <a:spcPts val="0"/>
              </a:spcAft>
              <a:buNone/>
            </a:pPr>
            <a:r>
              <a:t/>
            </a:r>
            <a:endParaRPr sz="1300">
              <a:latin typeface="Nunito Light"/>
              <a:ea typeface="Nunito Light"/>
              <a:cs typeface="Nunito Light"/>
              <a:sym typeface="Nunito Light"/>
            </a:endParaRPr>
          </a:p>
          <a:p>
            <a:pPr indent="0" lvl="0" marL="914400" rtl="0" algn="l">
              <a:spcBef>
                <a:spcPts val="0"/>
              </a:spcBef>
              <a:spcAft>
                <a:spcPts val="0"/>
              </a:spcAft>
              <a:buNone/>
            </a:pPr>
            <a:r>
              <a:t/>
            </a:r>
            <a:endParaRPr sz="1300">
              <a:latin typeface="Nunito Light"/>
              <a:ea typeface="Nunito Light"/>
              <a:cs typeface="Nunito Light"/>
              <a:sym typeface="Nunito Light"/>
            </a:endParaRPr>
          </a:p>
          <a:p>
            <a:pPr indent="0" lvl="0" marL="457200" rtl="0" algn="l">
              <a:spcBef>
                <a:spcPts val="0"/>
              </a:spcBef>
              <a:spcAft>
                <a:spcPts val="0"/>
              </a:spcAft>
              <a:buNone/>
            </a:pPr>
            <a:r>
              <a:t/>
            </a:r>
            <a:endParaRPr sz="1300">
              <a:latin typeface="Nunito Light"/>
              <a:ea typeface="Nunito Light"/>
              <a:cs typeface="Nunito Light"/>
              <a:sym typeface="Nunito Light"/>
            </a:endParaRPr>
          </a:p>
          <a:p>
            <a:pPr indent="0" lvl="0" marL="914400" rtl="0" algn="l">
              <a:spcBef>
                <a:spcPts val="0"/>
              </a:spcBef>
              <a:spcAft>
                <a:spcPts val="0"/>
              </a:spcAft>
              <a:buNone/>
            </a:pPr>
            <a:r>
              <a:t/>
            </a:r>
            <a:endParaRPr sz="1300">
              <a:latin typeface="Nunito Light"/>
              <a:ea typeface="Nunito Light"/>
              <a:cs typeface="Nunito Light"/>
              <a:sym typeface="Nuni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7"/>
          <p:cNvSpPr txBox="1"/>
          <p:nvPr>
            <p:ph type="ctrTitle"/>
          </p:nvPr>
        </p:nvSpPr>
        <p:spPr>
          <a:xfrm>
            <a:off x="752800" y="440350"/>
            <a:ext cx="7485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Goals for the Year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35"/>
          <p:cNvSpPr txBox="1"/>
          <p:nvPr>
            <p:ph type="ctrTitle"/>
          </p:nvPr>
        </p:nvSpPr>
        <p:spPr>
          <a:xfrm>
            <a:off x="752800" y="440350"/>
            <a:ext cx="7485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Schedule</a:t>
            </a:r>
            <a:endParaRPr/>
          </a:p>
        </p:txBody>
      </p:sp>
      <p:sp>
        <p:nvSpPr>
          <p:cNvPr id="895" name="Google Shape;895;p35"/>
          <p:cNvSpPr txBox="1"/>
          <p:nvPr/>
        </p:nvSpPr>
        <p:spPr>
          <a:xfrm>
            <a:off x="545125" y="1600150"/>
            <a:ext cx="3864300" cy="954300"/>
          </a:xfrm>
          <a:prstGeom prst="rect">
            <a:avLst/>
          </a:prstGeom>
          <a:noFill/>
          <a:ln>
            <a:noFill/>
          </a:ln>
        </p:spPr>
        <p:txBody>
          <a:bodyPr anchorCtr="0" anchor="t" bIns="91425" lIns="91425" spcFirstLastPara="1" rIns="91425" wrap="square" tIns="91425">
            <a:spAutoFit/>
          </a:bodyPr>
          <a:lstStyle/>
          <a:p>
            <a:pPr indent="0" lvl="0" marL="914400" rtl="0" algn="l">
              <a:spcBef>
                <a:spcPts val="0"/>
              </a:spcBef>
              <a:spcAft>
                <a:spcPts val="0"/>
              </a:spcAft>
              <a:buNone/>
            </a:pPr>
            <a:r>
              <a:rPr b="1" lang="en" sz="2500">
                <a:latin typeface="Nunito"/>
                <a:ea typeface="Nunito"/>
                <a:cs typeface="Nunito"/>
                <a:sym typeface="Nunito"/>
              </a:rPr>
              <a:t>8:00 to 11:30   </a:t>
            </a:r>
            <a:endParaRPr b="1" sz="2500">
              <a:latin typeface="Nunito"/>
              <a:ea typeface="Nunito"/>
              <a:cs typeface="Nunito"/>
              <a:sym typeface="Nunito"/>
            </a:endParaRPr>
          </a:p>
          <a:p>
            <a:pPr indent="0" lvl="0" marL="914400" rtl="0" algn="l">
              <a:spcBef>
                <a:spcPts val="0"/>
              </a:spcBef>
              <a:spcAft>
                <a:spcPts val="0"/>
              </a:spcAft>
              <a:buNone/>
            </a:pPr>
            <a:r>
              <a:rPr b="1" lang="en" sz="2500">
                <a:latin typeface="Nunito"/>
                <a:ea typeface="Nunito"/>
                <a:cs typeface="Nunito"/>
                <a:sym typeface="Nunito"/>
              </a:rPr>
              <a:t>Monday - Friday</a:t>
            </a:r>
            <a:endParaRPr b="1" sz="17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36"/>
          <p:cNvSpPr txBox="1"/>
          <p:nvPr>
            <p:ph type="ctrTitle"/>
          </p:nvPr>
        </p:nvSpPr>
        <p:spPr>
          <a:xfrm>
            <a:off x="752800" y="777125"/>
            <a:ext cx="7485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Parent-Teacher Conferences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37"/>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Parent-Teacher Conferences</a:t>
            </a:r>
            <a:endParaRPr/>
          </a:p>
        </p:txBody>
      </p:sp>
      <p:sp>
        <p:nvSpPr>
          <p:cNvPr id="906" name="Google Shape;906;p37"/>
          <p:cNvSpPr txBox="1"/>
          <p:nvPr>
            <p:ph idx="1" type="body"/>
          </p:nvPr>
        </p:nvSpPr>
        <p:spPr>
          <a:xfrm>
            <a:off x="729675" y="1352550"/>
            <a:ext cx="7001400" cy="3341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t/>
            </a:r>
            <a:endParaRPr sz="1800">
              <a:highlight>
                <a:schemeClr val="lt1"/>
              </a:highlight>
            </a:endParaRPr>
          </a:p>
          <a:p>
            <a:pPr indent="0" lvl="0" marL="0" rtl="0" algn="ctr">
              <a:spcBef>
                <a:spcPts val="1000"/>
              </a:spcBef>
              <a:spcAft>
                <a:spcPts val="0"/>
              </a:spcAft>
              <a:buNone/>
            </a:pPr>
            <a:r>
              <a:rPr b="1" lang="en" sz="2200">
                <a:highlight>
                  <a:schemeClr val="lt1"/>
                </a:highlight>
                <a:latin typeface="Nunito"/>
                <a:ea typeface="Nunito"/>
                <a:cs typeface="Nunito"/>
                <a:sym typeface="Nunito"/>
              </a:rPr>
              <a:t>August 19, 20, 21</a:t>
            </a:r>
            <a:endParaRPr b="1" sz="2200">
              <a:highlight>
                <a:schemeClr val="lt1"/>
              </a:highlight>
              <a:latin typeface="Nunito"/>
              <a:ea typeface="Nunito"/>
              <a:cs typeface="Nunito"/>
              <a:sym typeface="Nunito"/>
            </a:endParaRPr>
          </a:p>
          <a:p>
            <a:pPr indent="0" lvl="0" marL="0" rtl="0" algn="l">
              <a:spcBef>
                <a:spcPts val="1000"/>
              </a:spcBef>
              <a:spcAft>
                <a:spcPts val="0"/>
              </a:spcAft>
              <a:buNone/>
            </a:pPr>
            <a:r>
              <a:t/>
            </a:r>
            <a:endParaRPr b="1" sz="900">
              <a:highlight>
                <a:schemeClr val="lt1"/>
              </a:highlight>
              <a:latin typeface="Nunito"/>
              <a:ea typeface="Nunito"/>
              <a:cs typeface="Nunito"/>
              <a:sym typeface="Nunito"/>
            </a:endParaRPr>
          </a:p>
          <a:p>
            <a:pPr indent="0" lvl="0" marL="0" rtl="0" algn="l">
              <a:spcBef>
                <a:spcPts val="1000"/>
              </a:spcBef>
              <a:spcAft>
                <a:spcPts val="0"/>
              </a:spcAft>
              <a:buNone/>
            </a:pPr>
            <a:r>
              <a:rPr b="1" lang="en" sz="1800">
                <a:highlight>
                  <a:schemeClr val="lt1"/>
                </a:highlight>
                <a:latin typeface="Nunito"/>
                <a:ea typeface="Nunito"/>
                <a:cs typeface="Nunito"/>
                <a:sym typeface="Nunito"/>
              </a:rPr>
              <a:t>Conferences will be held 12:15pm-2:30pm in the classroom.</a:t>
            </a:r>
            <a:endParaRPr b="1" sz="1800">
              <a:highlight>
                <a:schemeClr val="lt1"/>
              </a:highlight>
              <a:latin typeface="Nunito"/>
              <a:ea typeface="Nunito"/>
              <a:cs typeface="Nunito"/>
              <a:sym typeface="Nunito"/>
            </a:endParaRPr>
          </a:p>
          <a:p>
            <a:pPr indent="0" lvl="0" marL="0" rtl="0" algn="l">
              <a:spcBef>
                <a:spcPts val="1000"/>
              </a:spcBef>
              <a:spcAft>
                <a:spcPts val="0"/>
              </a:spcAft>
              <a:buNone/>
            </a:pPr>
            <a:r>
              <a:t/>
            </a:r>
            <a:endParaRPr b="1" sz="1800">
              <a:highlight>
                <a:schemeClr val="lt1"/>
              </a:highlight>
              <a:latin typeface="Nunito"/>
              <a:ea typeface="Nunito"/>
              <a:cs typeface="Nunito"/>
              <a:sym typeface="Nunito"/>
            </a:endParaRPr>
          </a:p>
          <a:p>
            <a:pPr indent="0" lvl="0" marL="0" rtl="0" algn="l">
              <a:spcBef>
                <a:spcPts val="1000"/>
              </a:spcBef>
              <a:spcAft>
                <a:spcPts val="0"/>
              </a:spcAft>
              <a:buNone/>
            </a:pPr>
            <a:r>
              <a:rPr b="1" lang="en" sz="1800">
                <a:highlight>
                  <a:schemeClr val="lt1"/>
                </a:highlight>
                <a:latin typeface="Nunito"/>
                <a:ea typeface="Nunito"/>
                <a:cs typeface="Nunito"/>
                <a:sym typeface="Nunito"/>
              </a:rPr>
              <a:t>We will be sending a sign-up list through ParentSquare. </a:t>
            </a:r>
            <a:endParaRPr b="1" sz="1800">
              <a:highlight>
                <a:schemeClr val="lt1"/>
              </a:highlight>
              <a:latin typeface="Nunito"/>
              <a:ea typeface="Nunito"/>
              <a:cs typeface="Nunito"/>
              <a:sym typeface="Nunito"/>
            </a:endParaRPr>
          </a:p>
          <a:p>
            <a:pPr indent="0" lvl="0" marL="0" rtl="0" algn="l">
              <a:spcBef>
                <a:spcPts val="1000"/>
              </a:spcBef>
              <a:spcAft>
                <a:spcPts val="0"/>
              </a:spcAft>
              <a:buNone/>
            </a:pPr>
            <a:r>
              <a:t/>
            </a:r>
            <a:endParaRPr b="1" sz="1800">
              <a:highlight>
                <a:schemeClr val="lt1"/>
              </a:highlight>
              <a:latin typeface="Nunito"/>
              <a:ea typeface="Nunito"/>
              <a:cs typeface="Nunito"/>
              <a:sym typeface="Nunito"/>
            </a:endParaRPr>
          </a:p>
          <a:p>
            <a:pPr indent="0" lvl="0" marL="0" rtl="0" algn="l">
              <a:spcBef>
                <a:spcPts val="1000"/>
              </a:spcBef>
              <a:spcAft>
                <a:spcPts val="1000"/>
              </a:spcAft>
              <a:buNone/>
            </a:pPr>
            <a:r>
              <a:rPr b="1" lang="en" sz="1800">
                <a:highlight>
                  <a:schemeClr val="lt1"/>
                </a:highlight>
                <a:latin typeface="Nunito"/>
                <a:ea typeface="Nunito"/>
                <a:cs typeface="Nunito"/>
                <a:sym typeface="Nunito"/>
              </a:rPr>
              <a:t>Please reach out if you cannot make it to the conference. </a:t>
            </a:r>
            <a:endParaRPr b="1" sz="1800">
              <a:highlight>
                <a:schemeClr val="lt1"/>
              </a:highlight>
              <a:latin typeface="Nunito"/>
              <a:ea typeface="Nunito"/>
              <a:cs typeface="Nunito"/>
              <a:sym typeface="Nunito"/>
            </a:endParaRPr>
          </a:p>
        </p:txBody>
      </p:sp>
      <p:sp>
        <p:nvSpPr>
          <p:cNvPr id="907" name="Google Shape;907;p37"/>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38"/>
          <p:cNvSpPr txBox="1"/>
          <p:nvPr>
            <p:ph type="ctrTitle"/>
          </p:nvPr>
        </p:nvSpPr>
        <p:spPr>
          <a:xfrm>
            <a:off x="742600" y="573000"/>
            <a:ext cx="7485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Volunteers Needed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39"/>
          <p:cNvSpPr txBox="1"/>
          <p:nvPr>
            <p:ph type="title"/>
          </p:nvPr>
        </p:nvSpPr>
        <p:spPr>
          <a:xfrm>
            <a:off x="660100" y="664325"/>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Volunteer Opportunities </a:t>
            </a:r>
            <a:endParaRPr/>
          </a:p>
        </p:txBody>
      </p:sp>
      <p:sp>
        <p:nvSpPr>
          <p:cNvPr id="918" name="Google Shape;918;p39"/>
          <p:cNvSpPr txBox="1"/>
          <p:nvPr>
            <p:ph idx="1" type="body"/>
          </p:nvPr>
        </p:nvSpPr>
        <p:spPr>
          <a:xfrm>
            <a:off x="537300" y="1276950"/>
            <a:ext cx="6402600" cy="3257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900"/>
              <a:t>!</a:t>
            </a:r>
            <a:endParaRPr sz="1900"/>
          </a:p>
          <a:p>
            <a:pPr indent="0" lvl="0" marL="0" rtl="0" algn="l">
              <a:spcBef>
                <a:spcPts val="1000"/>
              </a:spcBef>
              <a:spcAft>
                <a:spcPts val="0"/>
              </a:spcAft>
              <a:buNone/>
            </a:pPr>
            <a:r>
              <a:rPr b="1" lang="en" sz="1900">
                <a:latin typeface="Nunito"/>
                <a:ea typeface="Nunito"/>
                <a:cs typeface="Nunito"/>
                <a:sym typeface="Nunito"/>
              </a:rPr>
              <a:t>Classroom Volunteer: </a:t>
            </a:r>
            <a:r>
              <a:rPr lang="en" sz="2000"/>
              <a:t>Volunteers will be working with students or prepping materials, as needed. We are also looking for a Room Parent and a Sight Word Assistant.</a:t>
            </a:r>
            <a:endParaRPr i="1" sz="1900"/>
          </a:p>
          <a:p>
            <a:pPr indent="0" lvl="0" marL="0" rtl="0" algn="l">
              <a:spcBef>
                <a:spcPts val="1000"/>
              </a:spcBef>
              <a:spcAft>
                <a:spcPts val="0"/>
              </a:spcAft>
              <a:buNone/>
            </a:pPr>
            <a:r>
              <a:rPr b="1" lang="en" sz="1900">
                <a:latin typeface="Nunito"/>
                <a:ea typeface="Nunito"/>
                <a:cs typeface="Nunito"/>
                <a:sym typeface="Nunito"/>
              </a:rPr>
              <a:t>Take Home Volunteer: </a:t>
            </a:r>
            <a:r>
              <a:rPr lang="en" sz="1900"/>
              <a:t>I can take home materials to sort, cut, staple or organize.</a:t>
            </a:r>
            <a:endParaRPr sz="1900"/>
          </a:p>
          <a:p>
            <a:pPr indent="0" lvl="0" marL="0" rtl="0" algn="ctr">
              <a:spcBef>
                <a:spcPts val="1000"/>
              </a:spcBef>
              <a:spcAft>
                <a:spcPts val="0"/>
              </a:spcAft>
              <a:buNone/>
            </a:pPr>
            <a:r>
              <a:rPr b="1" lang="en" sz="1900">
                <a:latin typeface="Nunito"/>
                <a:ea typeface="Nunito"/>
                <a:cs typeface="Nunito"/>
                <a:sym typeface="Nunito"/>
              </a:rPr>
              <a:t>Please complete a </a:t>
            </a:r>
            <a:r>
              <a:rPr b="1" lang="en" sz="1900" u="sng">
                <a:latin typeface="Nunito"/>
                <a:ea typeface="Nunito"/>
                <a:cs typeface="Nunito"/>
                <a:sym typeface="Nunito"/>
              </a:rPr>
              <a:t>Volunteer Interest Form</a:t>
            </a:r>
            <a:r>
              <a:rPr b="1" lang="en" sz="1900">
                <a:latin typeface="Nunito"/>
                <a:ea typeface="Nunito"/>
                <a:cs typeface="Nunito"/>
                <a:sym typeface="Nunito"/>
              </a:rPr>
              <a:t> &amp; return.</a:t>
            </a:r>
            <a:endParaRPr b="1" sz="1900">
              <a:latin typeface="Nunito"/>
              <a:ea typeface="Nunito"/>
              <a:cs typeface="Nunito"/>
              <a:sym typeface="Nunito"/>
            </a:endParaRPr>
          </a:p>
          <a:p>
            <a:pPr indent="0" lvl="0" marL="0" rtl="0" algn="l">
              <a:spcBef>
                <a:spcPts val="1000"/>
              </a:spcBef>
              <a:spcAft>
                <a:spcPts val="0"/>
              </a:spcAft>
              <a:buNone/>
            </a:pPr>
            <a:r>
              <a:t/>
            </a:r>
            <a:endParaRPr sz="2000"/>
          </a:p>
          <a:p>
            <a:pPr indent="0" lvl="0" marL="0" rtl="0" algn="l">
              <a:spcBef>
                <a:spcPts val="1000"/>
              </a:spcBef>
              <a:spcAft>
                <a:spcPts val="1000"/>
              </a:spcAft>
              <a:buNone/>
            </a:pPr>
            <a:r>
              <a:t/>
            </a:r>
            <a:endParaRPr sz="1700"/>
          </a:p>
        </p:txBody>
      </p:sp>
      <p:sp>
        <p:nvSpPr>
          <p:cNvPr id="919" name="Google Shape;919;p3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40"/>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Misc. Information</a:t>
            </a:r>
            <a:endParaRPr/>
          </a:p>
        </p:txBody>
      </p:sp>
      <p:sp>
        <p:nvSpPr>
          <p:cNvPr id="925" name="Google Shape;925;p40"/>
          <p:cNvSpPr txBox="1"/>
          <p:nvPr>
            <p:ph idx="1" type="body"/>
          </p:nvPr>
        </p:nvSpPr>
        <p:spPr>
          <a:xfrm>
            <a:off x="885075" y="1257900"/>
            <a:ext cx="6902100" cy="35061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100"/>
              <a:t>*The Owl Folder should be kept in your child’s backpack. Please check it </a:t>
            </a:r>
            <a:r>
              <a:rPr b="1" lang="en" sz="2100">
                <a:latin typeface="Nunito"/>
                <a:ea typeface="Nunito"/>
                <a:cs typeface="Nunito"/>
                <a:sym typeface="Nunito"/>
              </a:rPr>
              <a:t>daily</a:t>
            </a:r>
            <a:r>
              <a:rPr lang="en" sz="2100"/>
              <a:t> and remove notices and completed work. </a:t>
            </a:r>
            <a:endParaRPr sz="800"/>
          </a:p>
          <a:p>
            <a:pPr indent="0" lvl="0" marL="0" rtl="0" algn="l">
              <a:spcBef>
                <a:spcPts val="1000"/>
              </a:spcBef>
              <a:spcAft>
                <a:spcPts val="0"/>
              </a:spcAft>
              <a:buNone/>
            </a:pPr>
            <a:r>
              <a:rPr lang="en" sz="2100"/>
              <a:t>*Absolutely NO PARKING or getting out of your vehicle by the curbs in the parking lots. You MUST park in a parking space if you plan to exit your vehicle.</a:t>
            </a:r>
            <a:endParaRPr sz="2100"/>
          </a:p>
          <a:p>
            <a:pPr indent="0" lvl="0" marL="0" rtl="0" algn="l">
              <a:spcBef>
                <a:spcPts val="1000"/>
              </a:spcBef>
              <a:spcAft>
                <a:spcPts val="1000"/>
              </a:spcAft>
              <a:buNone/>
            </a:pPr>
            <a:r>
              <a:rPr lang="en" sz="2100"/>
              <a:t>*We show school spirit by wearing Legacy shirts on Fridays. These are available for purchase from PTO. Students that do not have school shirts can wear blue.</a:t>
            </a:r>
            <a:endParaRPr sz="2100"/>
          </a:p>
        </p:txBody>
      </p:sp>
      <p:sp>
        <p:nvSpPr>
          <p:cNvPr id="926" name="Google Shape;926;p4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41"/>
          <p:cNvSpPr txBox="1"/>
          <p:nvPr>
            <p:ph type="ctrTitle"/>
          </p:nvPr>
        </p:nvSpPr>
        <p:spPr>
          <a:xfrm>
            <a:off x="742600" y="573000"/>
            <a:ext cx="7485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Appreciated Donations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42"/>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Appreciated Donations</a:t>
            </a:r>
            <a:endParaRPr/>
          </a:p>
        </p:txBody>
      </p:sp>
      <p:sp>
        <p:nvSpPr>
          <p:cNvPr id="937" name="Google Shape;937;p42"/>
          <p:cNvSpPr txBox="1"/>
          <p:nvPr>
            <p:ph idx="1" type="body"/>
          </p:nvPr>
        </p:nvSpPr>
        <p:spPr>
          <a:xfrm>
            <a:off x="2166625" y="1352550"/>
            <a:ext cx="4095900" cy="2442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Tissues, Clorox wipes,  and mini prizes for our prize box would be fantastic!</a:t>
            </a:r>
            <a:endParaRPr/>
          </a:p>
          <a:p>
            <a:pPr indent="0" lvl="0" marL="0" rtl="0" algn="l">
              <a:spcBef>
                <a:spcPts val="1000"/>
              </a:spcBef>
              <a:spcAft>
                <a:spcPts val="0"/>
              </a:spcAft>
              <a:buNone/>
            </a:pPr>
            <a:r>
              <a:t/>
            </a:r>
            <a:endParaRPr sz="600"/>
          </a:p>
          <a:p>
            <a:pPr indent="0" lvl="0" marL="0" rtl="0" algn="l">
              <a:spcBef>
                <a:spcPts val="1000"/>
              </a:spcBef>
              <a:spcAft>
                <a:spcPts val="0"/>
              </a:spcAft>
              <a:buNone/>
            </a:pPr>
            <a:r>
              <a:rPr lang="en"/>
              <a:t>There is also</a:t>
            </a:r>
            <a:r>
              <a:rPr lang="en"/>
              <a:t> an Amazon class wish list which can be accessed through the school website.</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sp>
        <p:nvSpPr>
          <p:cNvPr id="938" name="Google Shape;938;p42"/>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43"/>
          <p:cNvSpPr txBox="1"/>
          <p:nvPr>
            <p:ph type="ctrTitle"/>
          </p:nvPr>
        </p:nvSpPr>
        <p:spPr>
          <a:xfrm>
            <a:off x="742600" y="573000"/>
            <a:ext cx="7485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Teacher Contact Information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44"/>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Contact Information</a:t>
            </a:r>
            <a:endParaRPr/>
          </a:p>
        </p:txBody>
      </p:sp>
      <p:sp>
        <p:nvSpPr>
          <p:cNvPr id="949" name="Google Shape;949;p44"/>
          <p:cNvSpPr txBox="1"/>
          <p:nvPr>
            <p:ph idx="1" type="body"/>
          </p:nvPr>
        </p:nvSpPr>
        <p:spPr>
          <a:xfrm>
            <a:off x="506700" y="1553350"/>
            <a:ext cx="5468700" cy="3073500"/>
          </a:xfrm>
          <a:prstGeom prst="rect">
            <a:avLst/>
          </a:prstGeom>
        </p:spPr>
        <p:txBody>
          <a:bodyPr anchorCtr="0" anchor="t" bIns="0" lIns="0" spcFirstLastPara="1" rIns="0" wrap="square" tIns="0">
            <a:noAutofit/>
          </a:bodyPr>
          <a:lstStyle/>
          <a:p>
            <a:pPr indent="-304800" lvl="0" marL="457200" rtl="0" algn="l">
              <a:spcBef>
                <a:spcPts val="600"/>
              </a:spcBef>
              <a:spcAft>
                <a:spcPts val="0"/>
              </a:spcAft>
              <a:buSzPts val="1200"/>
              <a:buChar char="●"/>
            </a:pPr>
            <a:r>
              <a:rPr lang="en" sz="2200"/>
              <a:t>Parent Square</a:t>
            </a:r>
            <a:endParaRPr sz="2200"/>
          </a:p>
          <a:p>
            <a:pPr indent="-304800" lvl="0" marL="457200" rtl="0" algn="l">
              <a:spcBef>
                <a:spcPts val="0"/>
              </a:spcBef>
              <a:spcAft>
                <a:spcPts val="0"/>
              </a:spcAft>
              <a:buSzPts val="1200"/>
              <a:buChar char="●"/>
            </a:pPr>
            <a:r>
              <a:rPr lang="en" sz="2200"/>
              <a:t>Email: Gena_Schneider@chino.k12.ca.us</a:t>
            </a:r>
            <a:endParaRPr sz="2200"/>
          </a:p>
          <a:p>
            <a:pPr indent="-304800" lvl="0" marL="457200" rtl="0" algn="l">
              <a:spcBef>
                <a:spcPts val="0"/>
              </a:spcBef>
              <a:spcAft>
                <a:spcPts val="0"/>
              </a:spcAft>
              <a:buSzPts val="1200"/>
              <a:buChar char="●"/>
            </a:pPr>
            <a:r>
              <a:rPr lang="en" sz="2200"/>
              <a:t>Legacy Academy Office  (909)364-2319</a:t>
            </a:r>
            <a:endParaRPr sz="2200"/>
          </a:p>
          <a:p>
            <a:pPr indent="0" lvl="0" marL="457200" rtl="0" algn="l">
              <a:spcBef>
                <a:spcPts val="1000"/>
              </a:spcBef>
              <a:spcAft>
                <a:spcPts val="0"/>
              </a:spcAft>
              <a:buNone/>
            </a:pPr>
            <a:r>
              <a:t/>
            </a:r>
            <a:endParaRPr sz="2200"/>
          </a:p>
          <a:p>
            <a:pPr indent="-304800" lvl="0" marL="457200" rtl="0" algn="l">
              <a:spcBef>
                <a:spcPts val="1000"/>
              </a:spcBef>
              <a:spcAft>
                <a:spcPts val="0"/>
              </a:spcAft>
              <a:buSzPts val="1200"/>
              <a:buChar char="●"/>
            </a:pPr>
            <a:r>
              <a:rPr lang="en" sz="2200"/>
              <a:t>I can not respond to messages during </a:t>
            </a:r>
            <a:r>
              <a:rPr lang="en" sz="2200"/>
              <a:t>class time,</a:t>
            </a:r>
            <a:r>
              <a:rPr lang="en" sz="2200"/>
              <a:t> but will respond within 24 hours.</a:t>
            </a:r>
            <a:endParaRPr sz="2200"/>
          </a:p>
          <a:p>
            <a:pPr indent="0" lvl="0" marL="457200" rtl="0" algn="l">
              <a:spcBef>
                <a:spcPts val="1000"/>
              </a:spcBef>
              <a:spcAft>
                <a:spcPts val="0"/>
              </a:spcAft>
              <a:buNone/>
            </a:pPr>
            <a:r>
              <a:t/>
            </a:r>
            <a:endParaRPr sz="1600"/>
          </a:p>
          <a:p>
            <a:pPr indent="0" lvl="0" marL="457200" rtl="0" algn="l">
              <a:spcBef>
                <a:spcPts val="1000"/>
              </a:spcBef>
              <a:spcAft>
                <a:spcPts val="1000"/>
              </a:spcAft>
              <a:buNone/>
            </a:pPr>
            <a:r>
              <a:t/>
            </a:r>
            <a:endParaRPr sz="1600"/>
          </a:p>
        </p:txBody>
      </p:sp>
      <p:sp>
        <p:nvSpPr>
          <p:cNvPr id="950" name="Google Shape;950;p4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951" name="Google Shape;951;p44"/>
          <p:cNvPicPr preferRelativeResize="0"/>
          <p:nvPr/>
        </p:nvPicPr>
        <p:blipFill>
          <a:blip r:embed="rId3">
            <a:alphaModFix/>
          </a:blip>
          <a:stretch>
            <a:fillRect/>
          </a:stretch>
        </p:blipFill>
        <p:spPr>
          <a:xfrm>
            <a:off x="6042525" y="248150"/>
            <a:ext cx="1773600" cy="1773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18"/>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785" name="Google Shape;785;p18"/>
          <p:cNvPicPr preferRelativeResize="0"/>
          <p:nvPr/>
        </p:nvPicPr>
        <p:blipFill>
          <a:blip r:embed="rId3">
            <a:alphaModFix/>
          </a:blip>
          <a:stretch>
            <a:fillRect/>
          </a:stretch>
        </p:blipFill>
        <p:spPr>
          <a:xfrm>
            <a:off x="2584738" y="23975"/>
            <a:ext cx="3974526" cy="514350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45"/>
          <p:cNvSpPr txBox="1"/>
          <p:nvPr/>
        </p:nvSpPr>
        <p:spPr>
          <a:xfrm>
            <a:off x="0" y="48700"/>
            <a:ext cx="4281600" cy="288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500">
                <a:solidFill>
                  <a:srgbClr val="070D58"/>
                </a:solidFill>
                <a:latin typeface="Architects Daughter"/>
                <a:ea typeface="Architects Daughter"/>
                <a:cs typeface="Architects Daughter"/>
                <a:sym typeface="Architects Daughter"/>
              </a:rPr>
              <a:t>Communication</a:t>
            </a:r>
            <a:endParaRPr b="1" sz="4500">
              <a:solidFill>
                <a:srgbClr val="070D58"/>
              </a:solidFill>
              <a:latin typeface="Architects Daughter"/>
              <a:ea typeface="Architects Daughter"/>
              <a:cs typeface="Architects Daughter"/>
              <a:sym typeface="Architects Daughter"/>
            </a:endParaRPr>
          </a:p>
          <a:p>
            <a:pPr indent="0" lvl="0" marL="0" rtl="0" algn="ctr">
              <a:spcBef>
                <a:spcPts val="0"/>
              </a:spcBef>
              <a:spcAft>
                <a:spcPts val="0"/>
              </a:spcAft>
              <a:buNone/>
            </a:pPr>
            <a:r>
              <a:t/>
            </a:r>
            <a:endParaRPr b="1" sz="1600">
              <a:solidFill>
                <a:srgbClr val="070D58"/>
              </a:solidFill>
              <a:latin typeface="Architects Daughter"/>
              <a:ea typeface="Architects Daughter"/>
              <a:cs typeface="Architects Daughter"/>
              <a:sym typeface="Architects Daughter"/>
            </a:endParaRPr>
          </a:p>
          <a:p>
            <a:pPr indent="0" lvl="0" marL="0" rtl="0" algn="ctr">
              <a:spcBef>
                <a:spcPts val="0"/>
              </a:spcBef>
              <a:spcAft>
                <a:spcPts val="0"/>
              </a:spcAft>
              <a:buNone/>
            </a:pPr>
            <a:r>
              <a:rPr b="1" lang="en" sz="2600">
                <a:solidFill>
                  <a:srgbClr val="070D58"/>
                </a:solidFill>
                <a:latin typeface="Architects Daughter"/>
                <a:ea typeface="Architects Daughter"/>
                <a:cs typeface="Architects Daughter"/>
                <a:sym typeface="Architects Daughter"/>
              </a:rPr>
              <a:t>Legacy Academy Website</a:t>
            </a:r>
            <a:endParaRPr b="1" sz="2600">
              <a:solidFill>
                <a:srgbClr val="070D58"/>
              </a:solidFill>
              <a:latin typeface="Architects Daughter"/>
              <a:ea typeface="Architects Daughter"/>
              <a:cs typeface="Architects Daughter"/>
              <a:sym typeface="Architects Daughter"/>
            </a:endParaRPr>
          </a:p>
          <a:p>
            <a:pPr indent="0" lvl="0" marL="0" rtl="0" algn="ctr">
              <a:spcBef>
                <a:spcPts val="0"/>
              </a:spcBef>
              <a:spcAft>
                <a:spcPts val="0"/>
              </a:spcAft>
              <a:buNone/>
            </a:pPr>
            <a:r>
              <a:rPr lang="en" sz="1800">
                <a:solidFill>
                  <a:schemeClr val="dk2"/>
                </a:solidFill>
              </a:rPr>
              <a:t>www.chino.k12.ca.us/LegacyAcademy</a:t>
            </a:r>
            <a:endParaRPr sz="1800">
              <a:solidFill>
                <a:schemeClr val="dk2"/>
              </a:solidFill>
            </a:endParaRPr>
          </a:p>
          <a:p>
            <a:pPr indent="0" lvl="0" marL="0" rtl="0" algn="ctr">
              <a:spcBef>
                <a:spcPts val="0"/>
              </a:spcBef>
              <a:spcAft>
                <a:spcPts val="0"/>
              </a:spcAft>
              <a:buNone/>
            </a:pPr>
            <a:r>
              <a:t/>
            </a:r>
            <a:endParaRPr b="1" sz="1800">
              <a:solidFill>
                <a:srgbClr val="070D58"/>
              </a:solidFill>
              <a:latin typeface="Architects Daughter"/>
              <a:ea typeface="Architects Daughter"/>
              <a:cs typeface="Architects Daughter"/>
              <a:sym typeface="Architects Daughter"/>
            </a:endParaRPr>
          </a:p>
          <a:p>
            <a:pPr indent="0" lvl="0" marL="0" rtl="0" algn="ctr">
              <a:spcBef>
                <a:spcPts val="0"/>
              </a:spcBef>
              <a:spcAft>
                <a:spcPts val="0"/>
              </a:spcAft>
              <a:buClr>
                <a:schemeClr val="dk1"/>
              </a:buClr>
              <a:buSzPts val="1100"/>
              <a:buFont typeface="Arial"/>
              <a:buNone/>
            </a:pPr>
            <a:r>
              <a:rPr b="1" lang="en" sz="2600">
                <a:solidFill>
                  <a:srgbClr val="070D58"/>
                </a:solidFill>
                <a:latin typeface="Architects Daughter"/>
                <a:ea typeface="Architects Daughter"/>
                <a:cs typeface="Architects Daughter"/>
                <a:sym typeface="Architects Daughter"/>
              </a:rPr>
              <a:t>Weekly Newsletter</a:t>
            </a:r>
            <a:endParaRPr b="1" sz="2600">
              <a:solidFill>
                <a:srgbClr val="070D58"/>
              </a:solidFill>
              <a:latin typeface="Architects Daughter"/>
              <a:ea typeface="Architects Daughter"/>
              <a:cs typeface="Architects Daughter"/>
              <a:sym typeface="Architects Daughter"/>
            </a:endParaRPr>
          </a:p>
          <a:p>
            <a:pPr indent="0" lvl="0" marL="0" rtl="0" algn="ctr">
              <a:spcBef>
                <a:spcPts val="0"/>
              </a:spcBef>
              <a:spcAft>
                <a:spcPts val="0"/>
              </a:spcAft>
              <a:buClr>
                <a:schemeClr val="dk1"/>
              </a:buClr>
              <a:buSzPts val="1100"/>
              <a:buFont typeface="Arial"/>
              <a:buNone/>
            </a:pPr>
            <a:r>
              <a:rPr lang="en" sz="1600">
                <a:solidFill>
                  <a:schemeClr val="dk2"/>
                </a:solidFill>
              </a:rPr>
              <a:t>Every Saturday at 11:30 am in Parent Square</a:t>
            </a:r>
            <a:endParaRPr sz="1600">
              <a:solidFill>
                <a:schemeClr val="dk2"/>
              </a:solidFill>
            </a:endParaRPr>
          </a:p>
          <a:p>
            <a:pPr indent="0" lvl="0" marL="0" rtl="0" algn="ctr">
              <a:spcBef>
                <a:spcPts val="0"/>
              </a:spcBef>
              <a:spcAft>
                <a:spcPts val="0"/>
              </a:spcAft>
              <a:buNone/>
            </a:pPr>
            <a:r>
              <a:t/>
            </a:r>
            <a:endParaRPr sz="1800">
              <a:solidFill>
                <a:schemeClr val="dk2"/>
              </a:solidFill>
            </a:endParaRPr>
          </a:p>
          <a:p>
            <a:pPr indent="0" lvl="0" marL="0" rtl="0" algn="ctr">
              <a:spcBef>
                <a:spcPts val="0"/>
              </a:spcBef>
              <a:spcAft>
                <a:spcPts val="0"/>
              </a:spcAft>
              <a:buNone/>
            </a:pPr>
            <a:r>
              <a:t/>
            </a:r>
            <a:endParaRPr b="1" sz="3600">
              <a:solidFill>
                <a:srgbClr val="070D58"/>
              </a:solidFill>
              <a:latin typeface="Architects Daughter"/>
              <a:ea typeface="Architects Daughter"/>
              <a:cs typeface="Architects Daughter"/>
              <a:sym typeface="Architects Daughter"/>
            </a:endParaRPr>
          </a:p>
        </p:txBody>
      </p:sp>
      <p:pic>
        <p:nvPicPr>
          <p:cNvPr id="957" name="Google Shape;957;p45"/>
          <p:cNvPicPr preferRelativeResize="0"/>
          <p:nvPr/>
        </p:nvPicPr>
        <p:blipFill>
          <a:blip r:embed="rId3">
            <a:alphaModFix/>
          </a:blip>
          <a:stretch>
            <a:fillRect/>
          </a:stretch>
        </p:blipFill>
        <p:spPr>
          <a:xfrm>
            <a:off x="562025" y="2734676"/>
            <a:ext cx="3157550" cy="2311474"/>
          </a:xfrm>
          <a:prstGeom prst="rect">
            <a:avLst/>
          </a:prstGeom>
          <a:noFill/>
          <a:ln>
            <a:noFill/>
          </a:ln>
        </p:spPr>
      </p:pic>
      <p:pic>
        <p:nvPicPr>
          <p:cNvPr id="958" name="Google Shape;958;p45"/>
          <p:cNvPicPr preferRelativeResize="0"/>
          <p:nvPr/>
        </p:nvPicPr>
        <p:blipFill>
          <a:blip r:embed="rId4">
            <a:alphaModFix/>
          </a:blip>
          <a:stretch>
            <a:fillRect/>
          </a:stretch>
        </p:blipFill>
        <p:spPr>
          <a:xfrm>
            <a:off x="4669650" y="281437"/>
            <a:ext cx="4330401" cy="45806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46"/>
          <p:cNvSpPr txBox="1"/>
          <p:nvPr/>
        </p:nvSpPr>
        <p:spPr>
          <a:xfrm>
            <a:off x="108875" y="48700"/>
            <a:ext cx="4008600" cy="288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700">
                <a:solidFill>
                  <a:srgbClr val="070D58"/>
                </a:solidFill>
                <a:latin typeface="Architects Daughter"/>
                <a:ea typeface="Architects Daughter"/>
                <a:cs typeface="Architects Daughter"/>
                <a:sym typeface="Architects Daughter"/>
              </a:rPr>
              <a:t>Parent Handbook</a:t>
            </a:r>
            <a:endParaRPr b="1" sz="3700">
              <a:solidFill>
                <a:srgbClr val="070D58"/>
              </a:solidFill>
              <a:latin typeface="Architects Daughter"/>
              <a:ea typeface="Architects Daughter"/>
              <a:cs typeface="Architects Daughter"/>
              <a:sym typeface="Architects Daughter"/>
            </a:endParaRPr>
          </a:p>
          <a:p>
            <a:pPr indent="0" lvl="0" marL="0" rtl="0" algn="ctr">
              <a:spcBef>
                <a:spcPts val="0"/>
              </a:spcBef>
              <a:spcAft>
                <a:spcPts val="0"/>
              </a:spcAft>
              <a:buNone/>
            </a:pPr>
            <a:r>
              <a:rPr lang="en" sz="1500">
                <a:solidFill>
                  <a:schemeClr val="dk2"/>
                </a:solidFill>
              </a:rPr>
              <a:t>Please read the parent handbook that is posted online.  Particular topics will be highlighted each week in the newsletter.  </a:t>
            </a:r>
            <a:endParaRPr sz="1500">
              <a:solidFill>
                <a:schemeClr val="dk2"/>
              </a:solidFill>
            </a:endParaRPr>
          </a:p>
          <a:p>
            <a:pPr indent="0" lvl="0" marL="0" rtl="0" algn="ctr">
              <a:spcBef>
                <a:spcPts val="0"/>
              </a:spcBef>
              <a:spcAft>
                <a:spcPts val="0"/>
              </a:spcAft>
              <a:buNone/>
            </a:pPr>
            <a:r>
              <a:rPr lang="en" sz="1300">
                <a:solidFill>
                  <a:schemeClr val="dk2"/>
                </a:solidFill>
              </a:rPr>
              <a:t>Website -&gt; About Us -&gt; Student Parent Handbook</a:t>
            </a:r>
            <a:endParaRPr sz="1300">
              <a:solidFill>
                <a:schemeClr val="dk2"/>
              </a:solidFill>
            </a:endParaRPr>
          </a:p>
          <a:p>
            <a:pPr indent="0" lvl="0" marL="0" rtl="0" algn="ctr">
              <a:spcBef>
                <a:spcPts val="0"/>
              </a:spcBef>
              <a:spcAft>
                <a:spcPts val="0"/>
              </a:spcAft>
              <a:buNone/>
            </a:pPr>
            <a:r>
              <a:t/>
            </a:r>
            <a:endParaRPr b="1" sz="3600">
              <a:solidFill>
                <a:srgbClr val="070D58"/>
              </a:solidFill>
              <a:latin typeface="Architects Daughter"/>
              <a:ea typeface="Architects Daughter"/>
              <a:cs typeface="Architects Daughter"/>
              <a:sym typeface="Architects Daughter"/>
            </a:endParaRPr>
          </a:p>
        </p:txBody>
      </p:sp>
      <p:pic>
        <p:nvPicPr>
          <p:cNvPr id="964" name="Google Shape;964;p46"/>
          <p:cNvPicPr preferRelativeResize="0"/>
          <p:nvPr/>
        </p:nvPicPr>
        <p:blipFill>
          <a:blip r:embed="rId3">
            <a:alphaModFix/>
          </a:blip>
          <a:stretch>
            <a:fillRect/>
          </a:stretch>
        </p:blipFill>
        <p:spPr>
          <a:xfrm>
            <a:off x="4661150" y="152400"/>
            <a:ext cx="4285215" cy="4838699"/>
          </a:xfrm>
          <a:prstGeom prst="rect">
            <a:avLst/>
          </a:prstGeom>
          <a:noFill/>
          <a:ln>
            <a:noFill/>
          </a:ln>
        </p:spPr>
      </p:pic>
      <p:sp>
        <p:nvSpPr>
          <p:cNvPr id="965" name="Google Shape;965;p46"/>
          <p:cNvSpPr txBox="1"/>
          <p:nvPr/>
        </p:nvSpPr>
        <p:spPr>
          <a:xfrm>
            <a:off x="4924450" y="266000"/>
            <a:ext cx="3804900" cy="3036000"/>
          </a:xfrm>
          <a:prstGeom prst="rect">
            <a:avLst/>
          </a:prstGeom>
          <a:solidFill>
            <a:srgbClr val="C6E3EB"/>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400">
                <a:solidFill>
                  <a:srgbClr val="070D58"/>
                </a:solidFill>
                <a:latin typeface="Architects Daughter"/>
                <a:ea typeface="Architects Daughter"/>
                <a:cs typeface="Architects Daughter"/>
                <a:sym typeface="Architects Daughter"/>
              </a:rPr>
              <a:t>Student Birthdays &amp; Class Treats</a:t>
            </a:r>
            <a:endParaRPr b="1" sz="3400">
              <a:solidFill>
                <a:srgbClr val="070D58"/>
              </a:solidFill>
              <a:latin typeface="Architects Daughter"/>
              <a:ea typeface="Architects Daughter"/>
              <a:cs typeface="Architects Daughter"/>
              <a:sym typeface="Architects Daughter"/>
            </a:endParaRPr>
          </a:p>
          <a:p>
            <a:pPr indent="0" lvl="0" marL="0" rtl="0" algn="l">
              <a:spcBef>
                <a:spcPts val="0"/>
              </a:spcBef>
              <a:spcAft>
                <a:spcPts val="0"/>
              </a:spcAft>
              <a:buNone/>
            </a:pPr>
            <a:r>
              <a:rPr b="1" lang="en" sz="1000">
                <a:solidFill>
                  <a:schemeClr val="dk1"/>
                </a:solidFill>
              </a:rPr>
              <a:t>Birthdays can be an exciting time for students, and we want to recognize their special day; our teachers will do their best to verbally recognize birthdays. However, in order to minimize loss of instructional time, and to follow our wellness policy, treats and goodie bags are not to be brought to school.  We ask that you do not place a teacher in an awkward position by asking them if you can have a party or bring in cupcakes, cakes, goodie bags, etc.  </a:t>
            </a:r>
            <a:r>
              <a:rPr b="1" lang="en" sz="600">
                <a:solidFill>
                  <a:schemeClr val="dk1"/>
                </a:solidFill>
              </a:rPr>
              <a:t> </a:t>
            </a:r>
            <a:endParaRPr b="1" sz="6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600">
                <a:solidFill>
                  <a:schemeClr val="dk1"/>
                </a:solidFill>
              </a:rPr>
              <a:t> </a:t>
            </a:r>
            <a:endParaRPr b="1" sz="6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rPr>
              <a:t>Gifts/balloons/flowers should not be sent to the school. If these items are brought to school, they will remain in the office until the end of the day. </a:t>
            </a:r>
            <a:endParaRPr b="1" sz="1000">
              <a:solidFill>
                <a:schemeClr val="dk1"/>
              </a:solidFill>
            </a:endParaRPr>
          </a:p>
          <a:p>
            <a:pPr indent="0" lvl="0" marL="0" rtl="0" algn="ctr">
              <a:spcBef>
                <a:spcPts val="0"/>
              </a:spcBef>
              <a:spcAft>
                <a:spcPts val="0"/>
              </a:spcAft>
              <a:buNone/>
            </a:pPr>
            <a:r>
              <a:rPr lang="en" sz="1500">
                <a:solidFill>
                  <a:schemeClr val="dk2"/>
                </a:solidFill>
              </a:rPr>
              <a:t>.</a:t>
            </a:r>
            <a:endParaRPr sz="1500">
              <a:solidFill>
                <a:schemeClr val="dk2"/>
              </a:solidFill>
            </a:endParaRPr>
          </a:p>
          <a:p>
            <a:pPr indent="0" lvl="0" marL="0" rtl="0" algn="ctr">
              <a:spcBef>
                <a:spcPts val="0"/>
              </a:spcBef>
              <a:spcAft>
                <a:spcPts val="0"/>
              </a:spcAft>
              <a:buNone/>
            </a:pPr>
            <a:r>
              <a:t/>
            </a:r>
            <a:endParaRPr b="1" sz="3600">
              <a:solidFill>
                <a:srgbClr val="070D58"/>
              </a:solidFill>
              <a:latin typeface="Architects Daughter"/>
              <a:ea typeface="Architects Daughter"/>
              <a:cs typeface="Architects Daughter"/>
              <a:sym typeface="Architects Daughter"/>
            </a:endParaRPr>
          </a:p>
        </p:txBody>
      </p:sp>
      <p:pic>
        <p:nvPicPr>
          <p:cNvPr id="966" name="Google Shape;966;p46"/>
          <p:cNvPicPr preferRelativeResize="0"/>
          <p:nvPr/>
        </p:nvPicPr>
        <p:blipFill>
          <a:blip r:embed="rId4">
            <a:alphaModFix/>
          </a:blip>
          <a:stretch>
            <a:fillRect/>
          </a:stretch>
        </p:blipFill>
        <p:spPr>
          <a:xfrm>
            <a:off x="826777" y="1688650"/>
            <a:ext cx="2572799" cy="34031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47"/>
          <p:cNvSpPr txBox="1"/>
          <p:nvPr/>
        </p:nvSpPr>
        <p:spPr>
          <a:xfrm>
            <a:off x="108875" y="48700"/>
            <a:ext cx="8653800" cy="8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700">
                <a:solidFill>
                  <a:srgbClr val="070D58"/>
                </a:solidFill>
                <a:latin typeface="Architects Daughter"/>
                <a:ea typeface="Architects Daughter"/>
                <a:cs typeface="Architects Daughter"/>
                <a:sym typeface="Architects Daughter"/>
              </a:rPr>
              <a:t>Legacy Academy PBIS Expectations</a:t>
            </a:r>
            <a:endParaRPr b="1" sz="3700">
              <a:solidFill>
                <a:srgbClr val="070D58"/>
              </a:solidFill>
              <a:latin typeface="Architects Daughter"/>
              <a:ea typeface="Architects Daughter"/>
              <a:cs typeface="Architects Daughter"/>
              <a:sym typeface="Architects Daughter"/>
            </a:endParaRPr>
          </a:p>
          <a:p>
            <a:pPr indent="0" lvl="0" marL="0" rtl="0" algn="l">
              <a:spcBef>
                <a:spcPts val="0"/>
              </a:spcBef>
              <a:spcAft>
                <a:spcPts val="0"/>
              </a:spcAft>
              <a:buNone/>
            </a:pPr>
            <a:r>
              <a:t/>
            </a:r>
            <a:endParaRPr b="1" sz="3600">
              <a:solidFill>
                <a:srgbClr val="070D58"/>
              </a:solidFill>
              <a:latin typeface="Architects Daughter"/>
              <a:ea typeface="Architects Daughter"/>
              <a:cs typeface="Architects Daughter"/>
              <a:sym typeface="Architects Daughter"/>
            </a:endParaRPr>
          </a:p>
        </p:txBody>
      </p:sp>
      <p:pic>
        <p:nvPicPr>
          <p:cNvPr id="972" name="Google Shape;972;p47"/>
          <p:cNvPicPr preferRelativeResize="0"/>
          <p:nvPr/>
        </p:nvPicPr>
        <p:blipFill>
          <a:blip r:embed="rId3">
            <a:alphaModFix/>
          </a:blip>
          <a:stretch>
            <a:fillRect/>
          </a:stretch>
        </p:blipFill>
        <p:spPr>
          <a:xfrm>
            <a:off x="152400" y="1086400"/>
            <a:ext cx="8839199" cy="3764269"/>
          </a:xfrm>
          <a:prstGeom prst="rect">
            <a:avLst/>
          </a:prstGeom>
          <a:noFill/>
          <a:ln>
            <a:noFill/>
          </a:ln>
        </p:spPr>
      </p:pic>
      <p:sp>
        <p:nvSpPr>
          <p:cNvPr id="973" name="Google Shape;973;p47"/>
          <p:cNvSpPr/>
          <p:nvPr/>
        </p:nvSpPr>
        <p:spPr>
          <a:xfrm rot="-3725098">
            <a:off x="1653626" y="4291261"/>
            <a:ext cx="603638" cy="797561"/>
          </a:xfrm>
          <a:prstGeom prst="upArrow">
            <a:avLst>
              <a:gd fmla="val 50000" name="adj1"/>
              <a:gd fmla="val 50000" name="adj2"/>
            </a:avLst>
          </a:prstGeom>
          <a:solidFill>
            <a:srgbClr val="C6E3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48"/>
          <p:cNvSpPr txBox="1"/>
          <p:nvPr/>
        </p:nvSpPr>
        <p:spPr>
          <a:xfrm>
            <a:off x="247300" y="48700"/>
            <a:ext cx="5176800" cy="49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700">
                <a:solidFill>
                  <a:srgbClr val="070D58"/>
                </a:solidFill>
                <a:latin typeface="Architects Daughter"/>
                <a:ea typeface="Architects Daughter"/>
                <a:cs typeface="Architects Daughter"/>
                <a:sym typeface="Architects Daughter"/>
              </a:rPr>
              <a:t>Attendance</a:t>
            </a:r>
            <a:endParaRPr b="1" sz="3700">
              <a:solidFill>
                <a:srgbClr val="070D58"/>
              </a:solidFill>
              <a:latin typeface="Architects Daughter"/>
              <a:ea typeface="Architects Daughter"/>
              <a:cs typeface="Architects Daughter"/>
              <a:sym typeface="Architects Daughter"/>
            </a:endParaRPr>
          </a:p>
          <a:p>
            <a:pPr indent="0" lvl="0" marL="457200" rtl="0" algn="l">
              <a:spcBef>
                <a:spcPts val="0"/>
              </a:spcBef>
              <a:spcAft>
                <a:spcPts val="0"/>
              </a:spcAft>
              <a:buNone/>
            </a:pPr>
            <a:r>
              <a:t/>
            </a:r>
            <a:endParaRPr sz="700">
              <a:solidFill>
                <a:schemeClr val="dk2"/>
              </a:solidFill>
            </a:endParaRPr>
          </a:p>
          <a:p>
            <a:pPr indent="-260350" lvl="0" marL="257175" rtl="0" algn="l">
              <a:spcBef>
                <a:spcPts val="0"/>
              </a:spcBef>
              <a:spcAft>
                <a:spcPts val="0"/>
              </a:spcAft>
              <a:buClr>
                <a:schemeClr val="dk2"/>
              </a:buClr>
              <a:buSzPts val="1400"/>
              <a:buChar char="●"/>
            </a:pPr>
            <a:r>
              <a:rPr lang="en" sz="1500">
                <a:solidFill>
                  <a:schemeClr val="dk2"/>
                </a:solidFill>
              </a:rPr>
              <a:t>Students are expected to be at </a:t>
            </a:r>
            <a:r>
              <a:rPr lang="en" sz="1600">
                <a:solidFill>
                  <a:schemeClr val="dk2"/>
                </a:solidFill>
              </a:rPr>
              <a:t>school (unless it is an excused reason).  Each day of school should provide an important learning experience, and if your child(ren) are not in class, they miss the learning continuity.</a:t>
            </a:r>
            <a:endParaRPr sz="1600">
              <a:solidFill>
                <a:schemeClr val="dk2"/>
              </a:solidFill>
            </a:endParaRPr>
          </a:p>
          <a:p>
            <a:pPr indent="-273050" lvl="0" marL="257175" rtl="0" algn="l">
              <a:lnSpc>
                <a:spcPct val="115000"/>
              </a:lnSpc>
              <a:spcBef>
                <a:spcPts val="0"/>
              </a:spcBef>
              <a:spcAft>
                <a:spcPts val="0"/>
              </a:spcAft>
              <a:buClr>
                <a:schemeClr val="dk2"/>
              </a:buClr>
              <a:buSzPts val="1600"/>
              <a:buChar char="●"/>
            </a:pPr>
            <a:r>
              <a:rPr lang="en" sz="1600">
                <a:solidFill>
                  <a:schemeClr val="dk2"/>
                </a:solidFill>
              </a:rPr>
              <a:t>Board Policy requires a parent verification of each absence within 5 school days of the student’s return to school.  On the sixth day, the absence becomes unverified and cannot be changed.  State law requires that each absence be cleared.</a:t>
            </a:r>
            <a:endParaRPr sz="1600">
              <a:solidFill>
                <a:schemeClr val="dk2"/>
              </a:solidFill>
            </a:endParaRPr>
          </a:p>
          <a:p>
            <a:pPr indent="-273050" lvl="0" marL="257175" rtl="0" algn="l">
              <a:lnSpc>
                <a:spcPct val="115000"/>
              </a:lnSpc>
              <a:spcBef>
                <a:spcPts val="0"/>
              </a:spcBef>
              <a:spcAft>
                <a:spcPts val="0"/>
              </a:spcAft>
              <a:buClr>
                <a:schemeClr val="dk2"/>
              </a:buClr>
              <a:buSzPts val="1600"/>
              <a:buChar char="●"/>
            </a:pPr>
            <a:r>
              <a:rPr lang="en" sz="1600">
                <a:solidFill>
                  <a:schemeClr val="dk2"/>
                </a:solidFill>
              </a:rPr>
              <a:t>Please contact the office at (909) 364-2319 to report absences.</a:t>
            </a:r>
            <a:endParaRPr sz="1600">
              <a:solidFill>
                <a:schemeClr val="dk2"/>
              </a:solidFill>
            </a:endParaRPr>
          </a:p>
          <a:p>
            <a:pPr indent="-273050" lvl="0" marL="257175" rtl="0" algn="l">
              <a:lnSpc>
                <a:spcPct val="115000"/>
              </a:lnSpc>
              <a:spcBef>
                <a:spcPts val="0"/>
              </a:spcBef>
              <a:spcAft>
                <a:spcPts val="0"/>
              </a:spcAft>
              <a:buClr>
                <a:schemeClr val="dk2"/>
              </a:buClr>
              <a:buSzPts val="1600"/>
              <a:buChar char="●"/>
            </a:pPr>
            <a:r>
              <a:rPr lang="en" sz="1600">
                <a:solidFill>
                  <a:schemeClr val="dk2"/>
                </a:solidFill>
              </a:rPr>
              <a:t>Contacting the teacher about an absence is not the same as clearing the absence with the office.</a:t>
            </a:r>
            <a:endParaRPr b="1" sz="4000">
              <a:solidFill>
                <a:srgbClr val="070D58"/>
              </a:solidFill>
            </a:endParaRPr>
          </a:p>
        </p:txBody>
      </p:sp>
      <p:pic>
        <p:nvPicPr>
          <p:cNvPr id="979" name="Google Shape;979;p48"/>
          <p:cNvPicPr preferRelativeResize="0"/>
          <p:nvPr/>
        </p:nvPicPr>
        <p:blipFill rotWithShape="1">
          <a:blip r:embed="rId3">
            <a:alphaModFix/>
          </a:blip>
          <a:srcRect b="0" l="0" r="0" t="23336"/>
          <a:stretch/>
        </p:blipFill>
        <p:spPr>
          <a:xfrm>
            <a:off x="6146763" y="1754275"/>
            <a:ext cx="2107775" cy="3237825"/>
          </a:xfrm>
          <a:prstGeom prst="rect">
            <a:avLst/>
          </a:prstGeom>
          <a:noFill/>
          <a:ln>
            <a:noFill/>
          </a:ln>
        </p:spPr>
      </p:pic>
      <p:sp>
        <p:nvSpPr>
          <p:cNvPr id="980" name="Google Shape;980;p48"/>
          <p:cNvSpPr txBox="1"/>
          <p:nvPr/>
        </p:nvSpPr>
        <p:spPr>
          <a:xfrm>
            <a:off x="6356313" y="1171850"/>
            <a:ext cx="1688700" cy="52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chemeClr val="dk1"/>
                </a:solidFill>
              </a:rPr>
              <a:t>Legacy Academy</a:t>
            </a:r>
            <a:endParaRPr sz="1500">
              <a:solidFill>
                <a:schemeClr val="dk1"/>
              </a:solidFill>
            </a:endParaRPr>
          </a:p>
          <a:p>
            <a:pPr indent="0" lvl="0" marL="0" rtl="0" algn="ctr">
              <a:spcBef>
                <a:spcPts val="0"/>
              </a:spcBef>
              <a:spcAft>
                <a:spcPts val="0"/>
              </a:spcAft>
              <a:buNone/>
            </a:pPr>
            <a:r>
              <a:rPr lang="en" sz="1700">
                <a:solidFill>
                  <a:schemeClr val="dk1"/>
                </a:solidFill>
              </a:rPr>
              <a:t>(909) 364-2319</a:t>
            </a:r>
            <a:endParaRPr sz="1700">
              <a:solidFill>
                <a:schemeClr val="dk1"/>
              </a:solidFill>
            </a:endParaRPr>
          </a:p>
        </p:txBody>
      </p:sp>
      <p:pic>
        <p:nvPicPr>
          <p:cNvPr id="981" name="Google Shape;981;p48"/>
          <p:cNvPicPr preferRelativeResize="0"/>
          <p:nvPr/>
        </p:nvPicPr>
        <p:blipFill>
          <a:blip r:embed="rId4">
            <a:alphaModFix/>
          </a:blip>
          <a:stretch>
            <a:fillRect/>
          </a:stretch>
        </p:blipFill>
        <p:spPr>
          <a:xfrm>
            <a:off x="6146775" y="154150"/>
            <a:ext cx="2107775" cy="104159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49"/>
          <p:cNvSpPr txBox="1"/>
          <p:nvPr/>
        </p:nvSpPr>
        <p:spPr>
          <a:xfrm>
            <a:off x="247300" y="48700"/>
            <a:ext cx="8676000" cy="49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700">
                <a:solidFill>
                  <a:srgbClr val="070D58"/>
                </a:solidFill>
                <a:latin typeface="Architects Daughter"/>
                <a:ea typeface="Architects Daughter"/>
                <a:cs typeface="Architects Daughter"/>
                <a:sym typeface="Architects Daughter"/>
              </a:rPr>
              <a:t>CVUSD Student Performance Levels</a:t>
            </a:r>
            <a:endParaRPr b="1" sz="3700">
              <a:solidFill>
                <a:srgbClr val="070D58"/>
              </a:solidFill>
              <a:latin typeface="Architects Daughter"/>
              <a:ea typeface="Architects Daughter"/>
              <a:cs typeface="Architects Daughter"/>
              <a:sym typeface="Architects Daughter"/>
            </a:endParaRPr>
          </a:p>
          <a:p>
            <a:pPr indent="0" lvl="0" marL="0" rtl="0" algn="l">
              <a:spcBef>
                <a:spcPts val="0"/>
              </a:spcBef>
              <a:spcAft>
                <a:spcPts val="0"/>
              </a:spcAft>
              <a:buNone/>
            </a:pPr>
            <a:r>
              <a:t/>
            </a:r>
            <a:endParaRPr b="1" sz="1900">
              <a:solidFill>
                <a:srgbClr val="070D58"/>
              </a:solidFill>
              <a:latin typeface="Architects Daughter"/>
              <a:ea typeface="Architects Daughter"/>
              <a:cs typeface="Architects Daughter"/>
              <a:sym typeface="Architects Daughter"/>
            </a:endParaRPr>
          </a:p>
          <a:p>
            <a:pPr indent="0" lvl="0" marL="0" rtl="0" algn="l">
              <a:lnSpc>
                <a:spcPct val="115000"/>
              </a:lnSpc>
              <a:spcBef>
                <a:spcPts val="0"/>
              </a:spcBef>
              <a:spcAft>
                <a:spcPts val="0"/>
              </a:spcAft>
              <a:buNone/>
            </a:pPr>
            <a:r>
              <a:rPr b="1" lang="en" sz="1700">
                <a:solidFill>
                  <a:srgbClr val="1E3D85"/>
                </a:solidFill>
              </a:rPr>
              <a:t>4 - Excelling: </a:t>
            </a:r>
            <a:r>
              <a:rPr lang="en" sz="1700">
                <a:solidFill>
                  <a:schemeClr val="dk2"/>
                </a:solidFill>
              </a:rPr>
              <a:t>Students at the Excelling level of performance are consistently performing at grade level, can demonstrate independence, and can extend the grade level standards, when applicable, expected a this point of the school year.</a:t>
            </a:r>
            <a:endParaRPr sz="1700">
              <a:solidFill>
                <a:schemeClr val="dk2"/>
              </a:solidFill>
            </a:endParaRPr>
          </a:p>
          <a:p>
            <a:pPr indent="0" lvl="0" marL="0" rtl="0" algn="l">
              <a:lnSpc>
                <a:spcPct val="115000"/>
              </a:lnSpc>
              <a:spcBef>
                <a:spcPts val="1600"/>
              </a:spcBef>
              <a:spcAft>
                <a:spcPts val="0"/>
              </a:spcAft>
              <a:buNone/>
            </a:pPr>
            <a:r>
              <a:rPr b="1" lang="en" sz="1700">
                <a:solidFill>
                  <a:srgbClr val="1E3D85"/>
                </a:solidFill>
              </a:rPr>
              <a:t>3 - Achieving:</a:t>
            </a:r>
            <a:r>
              <a:rPr lang="en" sz="1700">
                <a:solidFill>
                  <a:srgbClr val="1E3D85"/>
                </a:solidFill>
              </a:rPr>
              <a:t> </a:t>
            </a:r>
            <a:r>
              <a:rPr lang="en" sz="1700">
                <a:solidFill>
                  <a:schemeClr val="dk2"/>
                </a:solidFill>
              </a:rPr>
              <a:t>Students at the Achieving level of performance demonstrate an adequate understanding of and ability to apply skills needed to meet grade level standards at this point of the school year.</a:t>
            </a:r>
            <a:endParaRPr sz="1700">
              <a:solidFill>
                <a:schemeClr val="dk2"/>
              </a:solidFill>
            </a:endParaRPr>
          </a:p>
          <a:p>
            <a:pPr indent="0" lvl="0" marL="0" rtl="0" algn="l">
              <a:lnSpc>
                <a:spcPct val="115000"/>
              </a:lnSpc>
              <a:spcBef>
                <a:spcPts val="1600"/>
              </a:spcBef>
              <a:spcAft>
                <a:spcPts val="0"/>
              </a:spcAft>
              <a:buNone/>
            </a:pPr>
            <a:r>
              <a:rPr b="1" lang="en" sz="1700">
                <a:solidFill>
                  <a:srgbClr val="1E3D85"/>
                </a:solidFill>
              </a:rPr>
              <a:t>2 - Progressing:</a:t>
            </a:r>
            <a:r>
              <a:rPr lang="en" sz="1700">
                <a:solidFill>
                  <a:srgbClr val="1E3D85"/>
                </a:solidFill>
              </a:rPr>
              <a:t> </a:t>
            </a:r>
            <a:r>
              <a:rPr lang="en" sz="1700">
                <a:solidFill>
                  <a:schemeClr val="dk2"/>
                </a:solidFill>
              </a:rPr>
              <a:t>Students at the Progressing level of performance are partially meeting the grade level standards expected at this point of the school year.</a:t>
            </a:r>
            <a:endParaRPr sz="1700">
              <a:solidFill>
                <a:schemeClr val="dk2"/>
              </a:solidFill>
            </a:endParaRPr>
          </a:p>
          <a:p>
            <a:pPr indent="0" lvl="0" marL="0" rtl="0" algn="l">
              <a:lnSpc>
                <a:spcPct val="115000"/>
              </a:lnSpc>
              <a:spcBef>
                <a:spcPts val="1600"/>
              </a:spcBef>
              <a:spcAft>
                <a:spcPts val="0"/>
              </a:spcAft>
              <a:buNone/>
            </a:pPr>
            <a:r>
              <a:rPr b="1" lang="en" sz="1700">
                <a:solidFill>
                  <a:srgbClr val="1E3D85"/>
                </a:solidFill>
              </a:rPr>
              <a:t>1 - Beginning/Standard Not Met:</a:t>
            </a:r>
            <a:r>
              <a:rPr lang="en" sz="1700">
                <a:solidFill>
                  <a:srgbClr val="1E3D85"/>
                </a:solidFill>
              </a:rPr>
              <a:t> </a:t>
            </a:r>
            <a:r>
              <a:rPr lang="en" sz="1700">
                <a:solidFill>
                  <a:schemeClr val="dk2"/>
                </a:solidFill>
              </a:rPr>
              <a:t>Students at the Beginning/Standard Not Met level are not yet meeting grade level standards expected a this point of the school year.</a:t>
            </a:r>
            <a:endParaRPr sz="1700">
              <a:solidFill>
                <a:schemeClr val="dk2"/>
              </a:solidFill>
            </a:endParaRPr>
          </a:p>
          <a:p>
            <a:pPr indent="0" lvl="0" marL="457200" rtl="0" algn="l">
              <a:lnSpc>
                <a:spcPct val="115000"/>
              </a:lnSpc>
              <a:spcBef>
                <a:spcPts val="1600"/>
              </a:spcBef>
              <a:spcAft>
                <a:spcPts val="0"/>
              </a:spcAft>
              <a:buNone/>
            </a:pPr>
            <a:r>
              <a:t/>
            </a:r>
            <a:endParaRPr sz="1500">
              <a:solidFill>
                <a:schemeClr val="dk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50"/>
          <p:cNvSpPr txBox="1"/>
          <p:nvPr/>
        </p:nvSpPr>
        <p:spPr>
          <a:xfrm>
            <a:off x="247300" y="48700"/>
            <a:ext cx="5176800" cy="49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700">
                <a:solidFill>
                  <a:srgbClr val="070D58"/>
                </a:solidFill>
                <a:latin typeface="Architects Daughter"/>
                <a:ea typeface="Architects Daughter"/>
                <a:cs typeface="Architects Daughter"/>
                <a:sym typeface="Architects Daughter"/>
              </a:rPr>
              <a:t>Chromebooks</a:t>
            </a:r>
            <a:endParaRPr b="1" sz="3700">
              <a:solidFill>
                <a:srgbClr val="070D58"/>
              </a:solidFill>
              <a:latin typeface="Architects Daughter"/>
              <a:ea typeface="Architects Daughter"/>
              <a:cs typeface="Architects Daughter"/>
              <a:sym typeface="Architects Daughter"/>
            </a:endParaRPr>
          </a:p>
          <a:p>
            <a:pPr indent="-273050" lvl="0" marL="257175" rtl="0" algn="l">
              <a:lnSpc>
                <a:spcPct val="115000"/>
              </a:lnSpc>
              <a:spcBef>
                <a:spcPts val="0"/>
              </a:spcBef>
              <a:spcAft>
                <a:spcPts val="0"/>
              </a:spcAft>
              <a:buClr>
                <a:schemeClr val="dk2"/>
              </a:buClr>
              <a:buSzPts val="1600"/>
              <a:buChar char="●"/>
            </a:pPr>
            <a:r>
              <a:rPr lang="en" sz="1500">
                <a:solidFill>
                  <a:schemeClr val="dk2"/>
                </a:solidFill>
              </a:rPr>
              <a:t>Students in </a:t>
            </a:r>
            <a:r>
              <a:rPr b="1" lang="en" sz="1500">
                <a:solidFill>
                  <a:schemeClr val="dk2"/>
                </a:solidFill>
              </a:rPr>
              <a:t>Kinder - 3rd grade </a:t>
            </a:r>
            <a:r>
              <a:rPr lang="en" sz="1500">
                <a:solidFill>
                  <a:schemeClr val="dk2"/>
                </a:solidFill>
              </a:rPr>
              <a:t>have access to their Chromebook in the classroom.  </a:t>
            </a:r>
            <a:endParaRPr sz="1500">
              <a:solidFill>
                <a:schemeClr val="dk2"/>
              </a:solidFill>
            </a:endParaRPr>
          </a:p>
          <a:p>
            <a:pPr indent="-273050" lvl="0" marL="257175" rtl="0" algn="l">
              <a:lnSpc>
                <a:spcPct val="115000"/>
              </a:lnSpc>
              <a:spcBef>
                <a:spcPts val="0"/>
              </a:spcBef>
              <a:spcAft>
                <a:spcPts val="0"/>
              </a:spcAft>
              <a:buClr>
                <a:schemeClr val="dk2"/>
              </a:buClr>
              <a:buSzPts val="1600"/>
              <a:buChar char="●"/>
            </a:pPr>
            <a:r>
              <a:rPr lang="en" sz="1500">
                <a:solidFill>
                  <a:schemeClr val="dk2"/>
                </a:solidFill>
              </a:rPr>
              <a:t>Charging towers/cabinets are in each room so they can be charged at night.</a:t>
            </a:r>
            <a:endParaRPr sz="1500">
              <a:solidFill>
                <a:schemeClr val="dk2"/>
              </a:solidFill>
            </a:endParaRPr>
          </a:p>
          <a:p>
            <a:pPr indent="0" lvl="0" marL="457200" rtl="0" algn="l">
              <a:lnSpc>
                <a:spcPct val="115000"/>
              </a:lnSpc>
              <a:spcBef>
                <a:spcPts val="0"/>
              </a:spcBef>
              <a:spcAft>
                <a:spcPts val="0"/>
              </a:spcAft>
              <a:buNone/>
            </a:pPr>
            <a:r>
              <a:rPr lang="en" sz="1500">
                <a:solidFill>
                  <a:schemeClr val="dk2"/>
                </a:solidFill>
              </a:rPr>
              <a:t>  </a:t>
            </a:r>
            <a:endParaRPr sz="1500">
              <a:solidFill>
                <a:schemeClr val="dk2"/>
              </a:solidFill>
            </a:endParaRPr>
          </a:p>
          <a:p>
            <a:pPr indent="-266700" lvl="0" marL="257175" rtl="0" algn="l">
              <a:lnSpc>
                <a:spcPct val="115000"/>
              </a:lnSpc>
              <a:spcBef>
                <a:spcPts val="0"/>
              </a:spcBef>
              <a:spcAft>
                <a:spcPts val="0"/>
              </a:spcAft>
              <a:buClr>
                <a:schemeClr val="dk2"/>
              </a:buClr>
              <a:buSzPts val="1500"/>
              <a:buChar char="●"/>
            </a:pPr>
            <a:r>
              <a:rPr lang="en" sz="1500">
                <a:solidFill>
                  <a:schemeClr val="dk2"/>
                </a:solidFill>
              </a:rPr>
              <a:t>Students in </a:t>
            </a:r>
            <a:r>
              <a:rPr b="1" lang="en" sz="1500">
                <a:solidFill>
                  <a:schemeClr val="dk2"/>
                </a:solidFill>
              </a:rPr>
              <a:t>4th - 8th grade</a:t>
            </a:r>
            <a:r>
              <a:rPr lang="en" sz="1500">
                <a:solidFill>
                  <a:schemeClr val="dk2"/>
                </a:solidFill>
              </a:rPr>
              <a:t> can take their Chromebooks home to assist with homework.  </a:t>
            </a:r>
            <a:endParaRPr sz="1500">
              <a:solidFill>
                <a:schemeClr val="dk2"/>
              </a:solidFill>
            </a:endParaRPr>
          </a:p>
          <a:p>
            <a:pPr indent="-266700" lvl="0" marL="257175" rtl="0" algn="l">
              <a:lnSpc>
                <a:spcPct val="115000"/>
              </a:lnSpc>
              <a:spcBef>
                <a:spcPts val="0"/>
              </a:spcBef>
              <a:spcAft>
                <a:spcPts val="0"/>
              </a:spcAft>
              <a:buClr>
                <a:schemeClr val="dk2"/>
              </a:buClr>
              <a:buSzPts val="1500"/>
              <a:buChar char="●"/>
            </a:pPr>
            <a:r>
              <a:rPr lang="en" sz="1500">
                <a:solidFill>
                  <a:schemeClr val="dk2"/>
                </a:solidFill>
              </a:rPr>
              <a:t>Devices should be charged at night so they are ready to go each morning.  Charging cords can be kept at home.</a:t>
            </a:r>
            <a:endParaRPr sz="1500">
              <a:solidFill>
                <a:schemeClr val="dk2"/>
              </a:solidFill>
            </a:endParaRPr>
          </a:p>
          <a:p>
            <a:pPr indent="0" lvl="0" marL="457200" rtl="0" algn="l">
              <a:lnSpc>
                <a:spcPct val="115000"/>
              </a:lnSpc>
              <a:spcBef>
                <a:spcPts val="0"/>
              </a:spcBef>
              <a:spcAft>
                <a:spcPts val="0"/>
              </a:spcAft>
              <a:buNone/>
            </a:pPr>
            <a:r>
              <a:t/>
            </a:r>
            <a:endParaRPr sz="1500">
              <a:solidFill>
                <a:schemeClr val="dk2"/>
              </a:solidFill>
            </a:endParaRPr>
          </a:p>
          <a:p>
            <a:pPr indent="-273050" lvl="0" marL="257175" rtl="0" algn="l">
              <a:lnSpc>
                <a:spcPct val="115000"/>
              </a:lnSpc>
              <a:spcBef>
                <a:spcPts val="0"/>
              </a:spcBef>
              <a:spcAft>
                <a:spcPts val="0"/>
              </a:spcAft>
              <a:buClr>
                <a:schemeClr val="dk2"/>
              </a:buClr>
              <a:buSzPts val="1600"/>
              <a:buChar char="●"/>
            </a:pPr>
            <a:r>
              <a:rPr lang="en" sz="1500">
                <a:solidFill>
                  <a:schemeClr val="dk2"/>
                </a:solidFill>
              </a:rPr>
              <a:t>Chromebooks are checked out to students through our textbook checkout system.  </a:t>
            </a:r>
            <a:endParaRPr sz="1500">
              <a:solidFill>
                <a:schemeClr val="dk2"/>
              </a:solidFill>
            </a:endParaRPr>
          </a:p>
          <a:p>
            <a:pPr indent="-273050" lvl="0" marL="257175" rtl="0" algn="l">
              <a:lnSpc>
                <a:spcPct val="115000"/>
              </a:lnSpc>
              <a:spcBef>
                <a:spcPts val="0"/>
              </a:spcBef>
              <a:spcAft>
                <a:spcPts val="0"/>
              </a:spcAft>
              <a:buClr>
                <a:schemeClr val="dk2"/>
              </a:buClr>
              <a:buSzPts val="1600"/>
              <a:buChar char="●"/>
            </a:pPr>
            <a:r>
              <a:rPr lang="en" sz="1500">
                <a:solidFill>
                  <a:schemeClr val="dk2"/>
                </a:solidFill>
              </a:rPr>
              <a:t>The district offers a device protection plan for lost and damaged devices.</a:t>
            </a:r>
            <a:endParaRPr b="1" sz="4000">
              <a:solidFill>
                <a:srgbClr val="070D58"/>
              </a:solidFill>
            </a:endParaRPr>
          </a:p>
        </p:txBody>
      </p:sp>
      <p:pic>
        <p:nvPicPr>
          <p:cNvPr id="992" name="Google Shape;992;p50"/>
          <p:cNvPicPr preferRelativeResize="0"/>
          <p:nvPr/>
        </p:nvPicPr>
        <p:blipFill>
          <a:blip r:embed="rId3">
            <a:alphaModFix/>
          </a:blip>
          <a:stretch>
            <a:fillRect/>
          </a:stretch>
        </p:blipFill>
        <p:spPr>
          <a:xfrm>
            <a:off x="5505350" y="48700"/>
            <a:ext cx="3552700" cy="5009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51"/>
          <p:cNvSpPr txBox="1"/>
          <p:nvPr/>
        </p:nvSpPr>
        <p:spPr>
          <a:xfrm>
            <a:off x="247300" y="48700"/>
            <a:ext cx="8697900" cy="49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700">
                <a:solidFill>
                  <a:srgbClr val="070D58"/>
                </a:solidFill>
                <a:latin typeface="Architects Daughter"/>
                <a:ea typeface="Architects Daughter"/>
                <a:cs typeface="Architects Daughter"/>
                <a:sym typeface="Architects Daughter"/>
              </a:rPr>
              <a:t>Aeries Parent Portal &amp; Parent Square</a:t>
            </a:r>
            <a:endParaRPr b="1" sz="3700">
              <a:solidFill>
                <a:srgbClr val="070D58"/>
              </a:solidFill>
              <a:latin typeface="Architects Daughter"/>
              <a:ea typeface="Architects Daughter"/>
              <a:cs typeface="Architects Daughter"/>
              <a:sym typeface="Architects Daughter"/>
            </a:endParaRPr>
          </a:p>
          <a:p>
            <a:pPr indent="0" lvl="0" marL="0" rtl="0" algn="l">
              <a:lnSpc>
                <a:spcPct val="115000"/>
              </a:lnSpc>
              <a:spcBef>
                <a:spcPts val="0"/>
              </a:spcBef>
              <a:spcAft>
                <a:spcPts val="0"/>
              </a:spcAft>
              <a:buNone/>
            </a:pPr>
            <a:r>
              <a:t/>
            </a:r>
            <a:endParaRPr>
              <a:solidFill>
                <a:schemeClr val="dk2"/>
              </a:solidFill>
            </a:endParaRPr>
          </a:p>
          <a:p>
            <a:pPr indent="-317500" lvl="0" marL="457200" rtl="0" algn="l">
              <a:lnSpc>
                <a:spcPct val="115000"/>
              </a:lnSpc>
              <a:spcBef>
                <a:spcPts val="0"/>
              </a:spcBef>
              <a:spcAft>
                <a:spcPts val="0"/>
              </a:spcAft>
              <a:buClr>
                <a:schemeClr val="dk2"/>
              </a:buClr>
              <a:buSzPts val="1400"/>
              <a:buChar char="●"/>
            </a:pPr>
            <a:r>
              <a:rPr lang="en">
                <a:solidFill>
                  <a:schemeClr val="dk2"/>
                </a:solidFill>
              </a:rPr>
              <a:t>CVUSD uses Aeries Parent Portal and Parent Square as communication tools. </a:t>
            </a:r>
            <a:endParaRPr>
              <a:solidFill>
                <a:schemeClr val="dk2"/>
              </a:solidFill>
            </a:endParaRPr>
          </a:p>
          <a:p>
            <a:pPr indent="-317500" lvl="0" marL="457200" rtl="0" algn="l">
              <a:lnSpc>
                <a:spcPct val="115000"/>
              </a:lnSpc>
              <a:spcBef>
                <a:spcPts val="0"/>
              </a:spcBef>
              <a:spcAft>
                <a:spcPts val="0"/>
              </a:spcAft>
              <a:buClr>
                <a:schemeClr val="dk2"/>
              </a:buClr>
              <a:buSzPts val="1400"/>
              <a:buChar char="●"/>
            </a:pPr>
            <a:r>
              <a:rPr lang="en">
                <a:solidFill>
                  <a:schemeClr val="dk2"/>
                </a:solidFill>
                <a:highlight>
                  <a:srgbClr val="FFFFFF"/>
                </a:highlight>
              </a:rPr>
              <a:t>ParentSquare is designed to keep parents informed and facilitate participation at schools. It provides a safe way for school principals, teachers, staff, and parents to communicate.</a:t>
            </a:r>
            <a:endParaRPr>
              <a:solidFill>
                <a:schemeClr val="dk2"/>
              </a:solidFill>
              <a:highlight>
                <a:srgbClr val="FFFFFF"/>
              </a:highlight>
            </a:endParaRPr>
          </a:p>
          <a:p>
            <a:pPr indent="-317500" lvl="0" marL="457200" rtl="0" algn="l">
              <a:lnSpc>
                <a:spcPct val="115000"/>
              </a:lnSpc>
              <a:spcBef>
                <a:spcPts val="0"/>
              </a:spcBef>
              <a:spcAft>
                <a:spcPts val="0"/>
              </a:spcAft>
              <a:buClr>
                <a:schemeClr val="dk2"/>
              </a:buClr>
              <a:buSzPts val="1400"/>
              <a:buChar char="●"/>
            </a:pPr>
            <a:r>
              <a:rPr lang="en">
                <a:solidFill>
                  <a:schemeClr val="dk2"/>
                </a:solidFill>
                <a:highlight>
                  <a:srgbClr val="FFFFFF"/>
                </a:highlight>
              </a:rPr>
              <a:t>To activate your ParentSquare account, enter your Aeries Parent Portal, tap on Communications, and confirm the data you see there.</a:t>
            </a:r>
            <a:endParaRPr>
              <a:solidFill>
                <a:schemeClr val="dk2"/>
              </a:solidFill>
              <a:highlight>
                <a:srgbClr val="FFFFFF"/>
              </a:highlight>
            </a:endParaRPr>
          </a:p>
          <a:p>
            <a:pPr indent="-317500" lvl="0" marL="457200" rtl="0" algn="l">
              <a:lnSpc>
                <a:spcPct val="115000"/>
              </a:lnSpc>
              <a:spcBef>
                <a:spcPts val="0"/>
              </a:spcBef>
              <a:spcAft>
                <a:spcPts val="0"/>
              </a:spcAft>
              <a:buClr>
                <a:schemeClr val="dk2"/>
              </a:buClr>
              <a:buSzPts val="1400"/>
              <a:buChar char="●"/>
            </a:pPr>
            <a:r>
              <a:rPr lang="en">
                <a:solidFill>
                  <a:schemeClr val="dk2"/>
                </a:solidFill>
              </a:rPr>
              <a:t>The Emergency Card is completed in Aeries Parent Portal.  It is critical that you </a:t>
            </a:r>
            <a:r>
              <a:rPr lang="en">
                <a:solidFill>
                  <a:schemeClr val="dk2"/>
                </a:solidFill>
                <a:highlight>
                  <a:srgbClr val="FFFF00"/>
                </a:highlight>
              </a:rPr>
              <a:t>update your emergency contacts</a:t>
            </a:r>
            <a:r>
              <a:rPr lang="en">
                <a:solidFill>
                  <a:schemeClr val="dk2"/>
                </a:solidFill>
              </a:rPr>
              <a:t> for each child so that we have someone to contact if you are unavailable.</a:t>
            </a:r>
            <a:endParaRPr>
              <a:solidFill>
                <a:schemeClr val="dk2"/>
              </a:solidFill>
            </a:endParaRPr>
          </a:p>
          <a:p>
            <a:pPr indent="-317500" lvl="0" marL="457200" rtl="0" algn="l">
              <a:lnSpc>
                <a:spcPct val="115000"/>
              </a:lnSpc>
              <a:spcBef>
                <a:spcPts val="0"/>
              </a:spcBef>
              <a:spcAft>
                <a:spcPts val="0"/>
              </a:spcAft>
              <a:buClr>
                <a:schemeClr val="dk2"/>
              </a:buClr>
              <a:buSzPts val="1400"/>
              <a:buChar char="●"/>
            </a:pPr>
            <a:r>
              <a:rPr lang="en">
                <a:solidFill>
                  <a:schemeClr val="dk2"/>
                </a:solidFill>
              </a:rPr>
              <a:t>Parent Square messages can be delivered in several forms, and parents may choose whichever is the most useful, practical version.</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n">
                <a:solidFill>
                  <a:schemeClr val="dk2"/>
                </a:solidFill>
                <a:highlight>
                  <a:srgbClr val="FFFFFF"/>
                </a:highlight>
              </a:rPr>
              <a:t>Email</a:t>
            </a:r>
            <a:endParaRPr>
              <a:solidFill>
                <a:schemeClr val="dk2"/>
              </a:solidFill>
              <a:highlight>
                <a:srgbClr val="FFFFFF"/>
              </a:highlight>
            </a:endParaRPr>
          </a:p>
          <a:p>
            <a:pPr indent="-317500" lvl="1" marL="914400" rtl="0" algn="l">
              <a:lnSpc>
                <a:spcPct val="115000"/>
              </a:lnSpc>
              <a:spcBef>
                <a:spcPts val="0"/>
              </a:spcBef>
              <a:spcAft>
                <a:spcPts val="0"/>
              </a:spcAft>
              <a:buClr>
                <a:schemeClr val="dk2"/>
              </a:buClr>
              <a:buSzPts val="1400"/>
              <a:buChar char="○"/>
            </a:pPr>
            <a:r>
              <a:rPr lang="en">
                <a:solidFill>
                  <a:schemeClr val="dk2"/>
                </a:solidFill>
                <a:highlight>
                  <a:srgbClr val="FFFFFF"/>
                </a:highlight>
              </a:rPr>
              <a:t>Smartphone app</a:t>
            </a:r>
            <a:endParaRPr>
              <a:solidFill>
                <a:schemeClr val="dk2"/>
              </a:solidFill>
              <a:highlight>
                <a:srgbClr val="FFFFFF"/>
              </a:highlight>
            </a:endParaRPr>
          </a:p>
          <a:p>
            <a:pPr indent="-317500" lvl="1" marL="914400" rtl="0" algn="l">
              <a:lnSpc>
                <a:spcPct val="115000"/>
              </a:lnSpc>
              <a:spcBef>
                <a:spcPts val="0"/>
              </a:spcBef>
              <a:spcAft>
                <a:spcPts val="0"/>
              </a:spcAft>
              <a:buClr>
                <a:schemeClr val="dk2"/>
              </a:buClr>
              <a:buSzPts val="1400"/>
              <a:buChar char="○"/>
            </a:pPr>
            <a:r>
              <a:rPr lang="en">
                <a:solidFill>
                  <a:schemeClr val="dk2"/>
                </a:solidFill>
                <a:highlight>
                  <a:srgbClr val="FFFFFF"/>
                </a:highlight>
              </a:rPr>
              <a:t>Phone (voice)</a:t>
            </a:r>
            <a:endParaRPr>
              <a:solidFill>
                <a:schemeClr val="dk2"/>
              </a:solidFill>
              <a:highlight>
                <a:srgbClr val="FFFFFF"/>
              </a:highlight>
            </a:endParaRPr>
          </a:p>
          <a:p>
            <a:pPr indent="-317500" lvl="1" marL="914400" rtl="0" algn="l">
              <a:lnSpc>
                <a:spcPct val="115000"/>
              </a:lnSpc>
              <a:spcBef>
                <a:spcPts val="0"/>
              </a:spcBef>
              <a:spcAft>
                <a:spcPts val="0"/>
              </a:spcAft>
              <a:buClr>
                <a:schemeClr val="dk2"/>
              </a:buClr>
              <a:buSzPts val="1400"/>
              <a:buChar char="○"/>
            </a:pPr>
            <a:r>
              <a:rPr lang="en">
                <a:solidFill>
                  <a:schemeClr val="dk2"/>
                </a:solidFill>
                <a:highlight>
                  <a:srgbClr val="FFFFFF"/>
                </a:highlight>
              </a:rPr>
              <a:t>SMS (text) message</a:t>
            </a:r>
            <a:endParaRPr>
              <a:solidFill>
                <a:schemeClr val="dk2"/>
              </a:solidFill>
              <a:highlight>
                <a:srgbClr val="FFFFFF"/>
              </a:highlight>
            </a:endParaRPr>
          </a:p>
          <a:p>
            <a:pPr indent="-317500" lvl="1" marL="914400" rtl="0" algn="l">
              <a:lnSpc>
                <a:spcPct val="115000"/>
              </a:lnSpc>
              <a:spcBef>
                <a:spcPts val="0"/>
              </a:spcBef>
              <a:spcAft>
                <a:spcPts val="0"/>
              </a:spcAft>
              <a:buClr>
                <a:schemeClr val="dk2"/>
              </a:buClr>
              <a:buSzPts val="1400"/>
              <a:buChar char="○"/>
            </a:pPr>
            <a:r>
              <a:rPr lang="en">
                <a:solidFill>
                  <a:schemeClr val="dk2"/>
                </a:solidFill>
                <a:highlight>
                  <a:srgbClr val="FFFFFF"/>
                </a:highlight>
              </a:rPr>
              <a:t>Web app within Aeries Parent Portal</a:t>
            </a:r>
            <a:endParaRPr sz="1500">
              <a:solidFill>
                <a:schemeClr val="dk2"/>
              </a:solidFill>
            </a:endParaRPr>
          </a:p>
        </p:txBody>
      </p:sp>
      <p:pic>
        <p:nvPicPr>
          <p:cNvPr id="998" name="Google Shape;998;p51"/>
          <p:cNvPicPr preferRelativeResize="0"/>
          <p:nvPr/>
        </p:nvPicPr>
        <p:blipFill>
          <a:blip r:embed="rId3">
            <a:alphaModFix/>
          </a:blip>
          <a:stretch>
            <a:fillRect/>
          </a:stretch>
        </p:blipFill>
        <p:spPr>
          <a:xfrm>
            <a:off x="5191475" y="3207724"/>
            <a:ext cx="3144175" cy="17843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52"/>
          <p:cNvSpPr txBox="1"/>
          <p:nvPr/>
        </p:nvSpPr>
        <p:spPr>
          <a:xfrm>
            <a:off x="247300" y="48700"/>
            <a:ext cx="8808600" cy="49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700">
                <a:solidFill>
                  <a:srgbClr val="070D58"/>
                </a:solidFill>
                <a:latin typeface="Architects Daughter"/>
                <a:ea typeface="Architects Daughter"/>
                <a:cs typeface="Architects Daughter"/>
                <a:sym typeface="Architects Daughter"/>
              </a:rPr>
              <a:t>Legacy Parliament PTO</a:t>
            </a:r>
            <a:endParaRPr b="1" sz="3700">
              <a:solidFill>
                <a:srgbClr val="070D58"/>
              </a:solidFill>
              <a:latin typeface="Architects Daughter"/>
              <a:ea typeface="Architects Daughter"/>
              <a:cs typeface="Architects Daughter"/>
              <a:sym typeface="Architects Daughter"/>
            </a:endParaRPr>
          </a:p>
          <a:p>
            <a:pPr indent="0" lvl="0" marL="457200" rtl="0" algn="l">
              <a:lnSpc>
                <a:spcPct val="115000"/>
              </a:lnSpc>
              <a:spcBef>
                <a:spcPts val="0"/>
              </a:spcBef>
              <a:spcAft>
                <a:spcPts val="0"/>
              </a:spcAft>
              <a:buNone/>
            </a:pPr>
            <a:r>
              <a:t/>
            </a:r>
            <a:endParaRPr sz="1600">
              <a:solidFill>
                <a:schemeClr val="dk2"/>
              </a:solidFill>
            </a:endParaRPr>
          </a:p>
          <a:p>
            <a:pPr indent="-260350" lvl="0" marL="257175" rtl="0" algn="l">
              <a:lnSpc>
                <a:spcPct val="115000"/>
              </a:lnSpc>
              <a:spcBef>
                <a:spcPts val="0"/>
              </a:spcBef>
              <a:spcAft>
                <a:spcPts val="0"/>
              </a:spcAft>
              <a:buClr>
                <a:schemeClr val="dk2"/>
              </a:buClr>
              <a:buSzPts val="1400"/>
              <a:buChar char="●"/>
            </a:pPr>
            <a:r>
              <a:rPr lang="en">
                <a:solidFill>
                  <a:schemeClr val="dk2"/>
                </a:solidFill>
              </a:rPr>
              <a:t>We have a fantastic PTO and strong parent involvement.</a:t>
            </a:r>
            <a:endParaRPr>
              <a:solidFill>
                <a:schemeClr val="dk2"/>
              </a:solidFill>
            </a:endParaRPr>
          </a:p>
          <a:p>
            <a:pPr indent="-260350" lvl="0" marL="257175" rtl="0" algn="l">
              <a:lnSpc>
                <a:spcPct val="115000"/>
              </a:lnSpc>
              <a:spcBef>
                <a:spcPts val="0"/>
              </a:spcBef>
              <a:spcAft>
                <a:spcPts val="0"/>
              </a:spcAft>
              <a:buClr>
                <a:schemeClr val="dk2"/>
              </a:buClr>
              <a:buSzPts val="1400"/>
              <a:buChar char="●"/>
            </a:pPr>
            <a:r>
              <a:rPr lang="en">
                <a:solidFill>
                  <a:schemeClr val="dk2"/>
                </a:solidFill>
              </a:rPr>
              <a:t>Please consider joining PTO this year.  Membership drive information will be posted on our website.</a:t>
            </a:r>
            <a:endParaRPr>
              <a:solidFill>
                <a:schemeClr val="dk2"/>
              </a:solidFill>
            </a:endParaRPr>
          </a:p>
          <a:p>
            <a:pPr indent="-260350" lvl="0" marL="257175" rtl="0" algn="l">
              <a:lnSpc>
                <a:spcPct val="115000"/>
              </a:lnSpc>
              <a:spcBef>
                <a:spcPts val="0"/>
              </a:spcBef>
              <a:spcAft>
                <a:spcPts val="0"/>
              </a:spcAft>
              <a:buClr>
                <a:schemeClr val="dk2"/>
              </a:buClr>
              <a:buSzPts val="1400"/>
              <a:buChar char="●"/>
            </a:pPr>
            <a:r>
              <a:rPr lang="en">
                <a:solidFill>
                  <a:schemeClr val="dk2"/>
                </a:solidFill>
              </a:rPr>
              <a:t>Spirit Wear orders will be made available again very soon!</a:t>
            </a:r>
            <a:endParaRPr>
              <a:solidFill>
                <a:schemeClr val="dk2"/>
              </a:solidFill>
            </a:endParaRPr>
          </a:p>
        </p:txBody>
      </p:sp>
      <p:pic>
        <p:nvPicPr>
          <p:cNvPr id="1004" name="Google Shape;1004;p52"/>
          <p:cNvPicPr preferRelativeResize="0"/>
          <p:nvPr/>
        </p:nvPicPr>
        <p:blipFill>
          <a:blip r:embed="rId3">
            <a:alphaModFix/>
          </a:blip>
          <a:stretch>
            <a:fillRect/>
          </a:stretch>
        </p:blipFill>
        <p:spPr>
          <a:xfrm>
            <a:off x="1604687" y="1835750"/>
            <a:ext cx="5934625" cy="327777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53"/>
          <p:cNvSpPr txBox="1"/>
          <p:nvPr>
            <p:ph idx="12" type="sldNum"/>
          </p:nvPr>
        </p:nvSpPr>
        <p:spPr>
          <a:xfrm>
            <a:off x="8653825" y="194520"/>
            <a:ext cx="326700" cy="5631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010" name="Google Shape;1010;p53"/>
          <p:cNvPicPr preferRelativeResize="0"/>
          <p:nvPr/>
        </p:nvPicPr>
        <p:blipFill>
          <a:blip r:embed="rId3">
            <a:alphaModFix/>
          </a:blip>
          <a:stretch>
            <a:fillRect/>
          </a:stretch>
        </p:blipFill>
        <p:spPr>
          <a:xfrm>
            <a:off x="3078275" y="1159050"/>
            <a:ext cx="2987450" cy="2987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19"/>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791" name="Google Shape;791;p19"/>
          <p:cNvPicPr preferRelativeResize="0"/>
          <p:nvPr/>
        </p:nvPicPr>
        <p:blipFill>
          <a:blip r:embed="rId3">
            <a:alphaModFix/>
          </a:blip>
          <a:stretch>
            <a:fillRect/>
          </a:stretch>
        </p:blipFill>
        <p:spPr>
          <a:xfrm>
            <a:off x="2584725" y="0"/>
            <a:ext cx="3974526" cy="51435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20"/>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797" name="Google Shape;797;p20"/>
          <p:cNvPicPr preferRelativeResize="0"/>
          <p:nvPr/>
        </p:nvPicPr>
        <p:blipFill>
          <a:blip r:embed="rId3">
            <a:alphaModFix/>
          </a:blip>
          <a:stretch>
            <a:fillRect/>
          </a:stretch>
        </p:blipFill>
        <p:spPr>
          <a:xfrm>
            <a:off x="1495850" y="151988"/>
            <a:ext cx="6152310" cy="48395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21"/>
          <p:cNvSpPr txBox="1"/>
          <p:nvPr>
            <p:ph type="ctrTitle"/>
          </p:nvPr>
        </p:nvSpPr>
        <p:spPr>
          <a:xfrm>
            <a:off x="752800" y="440350"/>
            <a:ext cx="7485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Core Curriculum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22"/>
          <p:cNvSpPr txBox="1"/>
          <p:nvPr>
            <p:ph type="title"/>
          </p:nvPr>
        </p:nvSpPr>
        <p:spPr>
          <a:xfrm>
            <a:off x="809775" y="25035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Core Curriculum</a:t>
            </a:r>
            <a:endParaRPr/>
          </a:p>
        </p:txBody>
      </p:sp>
      <p:sp>
        <p:nvSpPr>
          <p:cNvPr id="808" name="Google Shape;808;p22"/>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09" name="Google Shape;809;p22"/>
          <p:cNvSpPr txBox="1"/>
          <p:nvPr/>
        </p:nvSpPr>
        <p:spPr>
          <a:xfrm>
            <a:off x="299625" y="710850"/>
            <a:ext cx="7922400" cy="43047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2000">
              <a:latin typeface="Nunito Light"/>
              <a:ea typeface="Nunito Light"/>
              <a:cs typeface="Nunito Light"/>
              <a:sym typeface="Nunito Light"/>
            </a:endParaRPr>
          </a:p>
          <a:p>
            <a:pPr indent="0" lvl="0" marL="457200" rtl="0" algn="l">
              <a:spcBef>
                <a:spcPts val="0"/>
              </a:spcBef>
              <a:spcAft>
                <a:spcPts val="0"/>
              </a:spcAft>
              <a:buNone/>
            </a:pPr>
            <a:r>
              <a:rPr lang="en" sz="2000">
                <a:latin typeface="Nunito Light"/>
                <a:ea typeface="Nunito Light"/>
                <a:cs typeface="Nunito Light"/>
                <a:sym typeface="Nunito Light"/>
              </a:rPr>
              <a:t>English Language Arts - Wonders &amp; Alphafriends</a:t>
            </a:r>
            <a:endParaRPr sz="2000">
              <a:latin typeface="Nunito Light"/>
              <a:ea typeface="Nunito Light"/>
              <a:cs typeface="Nunito Light"/>
              <a:sym typeface="Nunito Light"/>
            </a:endParaRPr>
          </a:p>
          <a:p>
            <a:pPr indent="0" lvl="0" marL="457200" rtl="0" algn="l">
              <a:spcBef>
                <a:spcPts val="0"/>
              </a:spcBef>
              <a:spcAft>
                <a:spcPts val="0"/>
              </a:spcAft>
              <a:buNone/>
            </a:pPr>
            <a:r>
              <a:t/>
            </a:r>
            <a:endParaRPr sz="2000">
              <a:latin typeface="Nunito Light"/>
              <a:ea typeface="Nunito Light"/>
              <a:cs typeface="Nunito Light"/>
              <a:sym typeface="Nunito Light"/>
            </a:endParaRPr>
          </a:p>
          <a:p>
            <a:pPr indent="0" lvl="0" marL="457200" rtl="0" algn="l">
              <a:spcBef>
                <a:spcPts val="0"/>
              </a:spcBef>
              <a:spcAft>
                <a:spcPts val="0"/>
              </a:spcAft>
              <a:buNone/>
            </a:pPr>
            <a:r>
              <a:rPr lang="en" sz="2000">
                <a:latin typeface="Nunito Light"/>
                <a:ea typeface="Nunito Light"/>
                <a:cs typeface="Nunito Light"/>
                <a:sym typeface="Nunito Light"/>
              </a:rPr>
              <a:t>Phonics - UFLi</a:t>
            </a:r>
            <a:endParaRPr sz="2000">
              <a:latin typeface="Nunito Light"/>
              <a:ea typeface="Nunito Light"/>
              <a:cs typeface="Nunito Light"/>
              <a:sym typeface="Nunito Light"/>
            </a:endParaRPr>
          </a:p>
          <a:p>
            <a:pPr indent="0" lvl="0" marL="457200" rtl="0" algn="l">
              <a:spcBef>
                <a:spcPts val="0"/>
              </a:spcBef>
              <a:spcAft>
                <a:spcPts val="0"/>
              </a:spcAft>
              <a:buNone/>
            </a:pPr>
            <a:r>
              <a:t/>
            </a:r>
            <a:endParaRPr sz="2000">
              <a:latin typeface="Nunito Light"/>
              <a:ea typeface="Nunito Light"/>
              <a:cs typeface="Nunito Light"/>
              <a:sym typeface="Nunito Light"/>
            </a:endParaRPr>
          </a:p>
          <a:p>
            <a:pPr indent="0" lvl="0" marL="457200" rtl="0" algn="l">
              <a:spcBef>
                <a:spcPts val="0"/>
              </a:spcBef>
              <a:spcAft>
                <a:spcPts val="0"/>
              </a:spcAft>
              <a:buNone/>
            </a:pPr>
            <a:r>
              <a:rPr lang="en" sz="2000">
                <a:latin typeface="Nunito Light"/>
                <a:ea typeface="Nunito Light"/>
                <a:cs typeface="Nunito Light"/>
                <a:sym typeface="Nunito Light"/>
              </a:rPr>
              <a:t>Math - Pearson Savvas Easy Bridge &amp; More</a:t>
            </a:r>
            <a:endParaRPr sz="2000">
              <a:latin typeface="Nunito Light"/>
              <a:ea typeface="Nunito Light"/>
              <a:cs typeface="Nunito Light"/>
              <a:sym typeface="Nunito Light"/>
            </a:endParaRPr>
          </a:p>
          <a:p>
            <a:pPr indent="0" lvl="0" marL="457200" rtl="0" algn="l">
              <a:spcBef>
                <a:spcPts val="0"/>
              </a:spcBef>
              <a:spcAft>
                <a:spcPts val="0"/>
              </a:spcAft>
              <a:buNone/>
            </a:pPr>
            <a:r>
              <a:t/>
            </a:r>
            <a:endParaRPr sz="2000">
              <a:latin typeface="Nunito Light"/>
              <a:ea typeface="Nunito Light"/>
              <a:cs typeface="Nunito Light"/>
              <a:sym typeface="Nunito Light"/>
            </a:endParaRPr>
          </a:p>
          <a:p>
            <a:pPr indent="0" lvl="0" marL="457200" rtl="0" algn="l">
              <a:spcBef>
                <a:spcPts val="0"/>
              </a:spcBef>
              <a:spcAft>
                <a:spcPts val="0"/>
              </a:spcAft>
              <a:buNone/>
            </a:pPr>
            <a:r>
              <a:rPr lang="en" sz="2000">
                <a:latin typeface="Nunito Light"/>
                <a:ea typeface="Nunito Light"/>
                <a:cs typeface="Nunito Light"/>
                <a:sym typeface="Nunito Light"/>
              </a:rPr>
              <a:t>Science- Twig Science</a:t>
            </a:r>
            <a:endParaRPr sz="2000">
              <a:latin typeface="Nunito Light"/>
              <a:ea typeface="Nunito Light"/>
              <a:cs typeface="Nunito Light"/>
              <a:sym typeface="Nunito Light"/>
            </a:endParaRPr>
          </a:p>
          <a:p>
            <a:pPr indent="0" lvl="0" marL="457200" rtl="0" algn="l">
              <a:spcBef>
                <a:spcPts val="0"/>
              </a:spcBef>
              <a:spcAft>
                <a:spcPts val="0"/>
              </a:spcAft>
              <a:buNone/>
            </a:pPr>
            <a:r>
              <a:t/>
            </a:r>
            <a:endParaRPr sz="2000">
              <a:latin typeface="Nunito Light"/>
              <a:ea typeface="Nunito Light"/>
              <a:cs typeface="Nunito Light"/>
              <a:sym typeface="Nunito Light"/>
            </a:endParaRPr>
          </a:p>
          <a:p>
            <a:pPr indent="0" lvl="0" marL="457200" rtl="0" algn="l">
              <a:spcBef>
                <a:spcPts val="0"/>
              </a:spcBef>
              <a:spcAft>
                <a:spcPts val="0"/>
              </a:spcAft>
              <a:buNone/>
            </a:pPr>
            <a:r>
              <a:rPr lang="en" sz="2000">
                <a:latin typeface="Nunito Light"/>
                <a:ea typeface="Nunito Light"/>
                <a:cs typeface="Nunito Light"/>
                <a:sym typeface="Nunito Light"/>
              </a:rPr>
              <a:t>Social/ Emotional- Second Step</a:t>
            </a:r>
            <a:endParaRPr sz="2000">
              <a:latin typeface="Nunito Light"/>
              <a:ea typeface="Nunito Light"/>
              <a:cs typeface="Nunito Light"/>
              <a:sym typeface="Nunito Light"/>
            </a:endParaRPr>
          </a:p>
          <a:p>
            <a:pPr indent="0" lvl="0" marL="0" rtl="0" algn="l">
              <a:spcBef>
                <a:spcPts val="0"/>
              </a:spcBef>
              <a:spcAft>
                <a:spcPts val="0"/>
              </a:spcAft>
              <a:buNone/>
            </a:pPr>
            <a:r>
              <a:t/>
            </a:r>
            <a:endParaRPr sz="2000">
              <a:latin typeface="Nunito Light"/>
              <a:ea typeface="Nunito Light"/>
              <a:cs typeface="Nunito Light"/>
              <a:sym typeface="Nuni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23"/>
          <p:cNvSpPr txBox="1"/>
          <p:nvPr>
            <p:ph type="ctrTitle"/>
          </p:nvPr>
        </p:nvSpPr>
        <p:spPr>
          <a:xfrm>
            <a:off x="215425" y="440350"/>
            <a:ext cx="7485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Homework</a:t>
            </a:r>
            <a:endParaRPr/>
          </a:p>
        </p:txBody>
      </p:sp>
      <p:pic>
        <p:nvPicPr>
          <p:cNvPr id="815" name="Google Shape;815;p23"/>
          <p:cNvPicPr preferRelativeResize="0"/>
          <p:nvPr/>
        </p:nvPicPr>
        <p:blipFill>
          <a:blip r:embed="rId3">
            <a:alphaModFix/>
          </a:blip>
          <a:stretch>
            <a:fillRect/>
          </a:stretch>
        </p:blipFill>
        <p:spPr>
          <a:xfrm>
            <a:off x="215425" y="1668625"/>
            <a:ext cx="3194801" cy="31948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24"/>
          <p:cNvSpPr txBox="1"/>
          <p:nvPr>
            <p:ph type="title"/>
          </p:nvPr>
        </p:nvSpPr>
        <p:spPr>
          <a:xfrm>
            <a:off x="829000" y="526700"/>
            <a:ext cx="6902100" cy="460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Homework</a:t>
            </a:r>
            <a:endParaRPr/>
          </a:p>
        </p:txBody>
      </p:sp>
      <p:sp>
        <p:nvSpPr>
          <p:cNvPr id="821" name="Google Shape;821;p24"/>
          <p:cNvSpPr txBox="1"/>
          <p:nvPr>
            <p:ph idx="12" type="sldNum"/>
          </p:nvPr>
        </p:nvSpPr>
        <p:spPr>
          <a:xfrm>
            <a:off x="8665029" y="127279"/>
            <a:ext cx="326700" cy="2727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22" name="Google Shape;822;p24"/>
          <p:cNvSpPr txBox="1"/>
          <p:nvPr/>
        </p:nvSpPr>
        <p:spPr>
          <a:xfrm>
            <a:off x="460600" y="648900"/>
            <a:ext cx="7270500" cy="549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Nunito Light"/>
                <a:ea typeface="Nunito Light"/>
                <a:cs typeface="Nunito Light"/>
                <a:sym typeface="Nunito Light"/>
              </a:rPr>
              <a:t>         </a:t>
            </a:r>
            <a:endParaRPr sz="2000">
              <a:latin typeface="Nunito Light"/>
              <a:ea typeface="Nunito Light"/>
              <a:cs typeface="Nunito Light"/>
              <a:sym typeface="Nunito Light"/>
            </a:endParaRPr>
          </a:p>
          <a:p>
            <a:pPr indent="0" lvl="0" marL="0" rtl="0" algn="l">
              <a:spcBef>
                <a:spcPts val="0"/>
              </a:spcBef>
              <a:spcAft>
                <a:spcPts val="0"/>
              </a:spcAft>
              <a:buNone/>
            </a:pPr>
            <a:r>
              <a:t/>
            </a:r>
            <a:endParaRPr sz="2000">
              <a:latin typeface="Nunito Light"/>
              <a:ea typeface="Nunito Light"/>
              <a:cs typeface="Nunito Light"/>
              <a:sym typeface="Nunito Light"/>
            </a:endParaRPr>
          </a:p>
          <a:p>
            <a:pPr indent="0" lvl="0" marL="0" rtl="0" algn="l">
              <a:spcBef>
                <a:spcPts val="0"/>
              </a:spcBef>
              <a:spcAft>
                <a:spcPts val="0"/>
              </a:spcAft>
              <a:buNone/>
            </a:pPr>
            <a:r>
              <a:t/>
            </a:r>
            <a:endParaRPr sz="2000">
              <a:latin typeface="Nunito Light"/>
              <a:ea typeface="Nunito Light"/>
              <a:cs typeface="Nunito Light"/>
              <a:sym typeface="Nunito Light"/>
            </a:endParaRPr>
          </a:p>
          <a:p>
            <a:pPr indent="0" lvl="0" marL="0" rtl="0" algn="l">
              <a:spcBef>
                <a:spcPts val="0"/>
              </a:spcBef>
              <a:spcAft>
                <a:spcPts val="0"/>
              </a:spcAft>
              <a:buNone/>
            </a:pPr>
            <a:r>
              <a:rPr lang="en" sz="1900">
                <a:latin typeface="Nunito Light"/>
                <a:ea typeface="Nunito Light"/>
                <a:cs typeface="Nunito Light"/>
                <a:sym typeface="Nunito Light"/>
              </a:rPr>
              <a:t>1. Read a story </a:t>
            </a:r>
            <a:r>
              <a:rPr b="1" lang="en" sz="1900">
                <a:latin typeface="Nunito"/>
                <a:ea typeface="Nunito"/>
                <a:cs typeface="Nunito"/>
                <a:sym typeface="Nunito"/>
              </a:rPr>
              <a:t>daily</a:t>
            </a:r>
            <a:r>
              <a:rPr lang="en" sz="1900">
                <a:latin typeface="Nunito Light"/>
                <a:ea typeface="Nunito Light"/>
                <a:cs typeface="Nunito Light"/>
                <a:sym typeface="Nunito Light"/>
              </a:rPr>
              <a:t> and discuss the story for comprehension. </a:t>
            </a:r>
            <a:endParaRPr sz="1900">
              <a:latin typeface="Nunito Light"/>
              <a:ea typeface="Nunito Light"/>
              <a:cs typeface="Nunito Light"/>
              <a:sym typeface="Nunito Light"/>
            </a:endParaRPr>
          </a:p>
          <a:p>
            <a:pPr indent="0" lvl="0" marL="0" rtl="0" algn="l">
              <a:spcBef>
                <a:spcPts val="0"/>
              </a:spcBef>
              <a:spcAft>
                <a:spcPts val="0"/>
              </a:spcAft>
              <a:buNone/>
            </a:pPr>
            <a:r>
              <a:t/>
            </a:r>
            <a:endParaRPr sz="1900">
              <a:latin typeface="Nunito Light"/>
              <a:ea typeface="Nunito Light"/>
              <a:cs typeface="Nunito Light"/>
              <a:sym typeface="Nunito Light"/>
            </a:endParaRPr>
          </a:p>
          <a:p>
            <a:pPr indent="0" lvl="0" marL="0" rtl="0" algn="l">
              <a:spcBef>
                <a:spcPts val="0"/>
              </a:spcBef>
              <a:spcAft>
                <a:spcPts val="0"/>
              </a:spcAft>
              <a:buNone/>
            </a:pPr>
            <a:r>
              <a:rPr lang="en" sz="1900">
                <a:latin typeface="Nunito Light"/>
                <a:ea typeface="Nunito Light"/>
                <a:cs typeface="Nunito Light"/>
                <a:sym typeface="Nunito Light"/>
              </a:rPr>
              <a:t>2. Practice letters, sounds, and sight words. </a:t>
            </a:r>
            <a:endParaRPr sz="1900">
              <a:latin typeface="Nunito Light"/>
              <a:ea typeface="Nunito Light"/>
              <a:cs typeface="Nunito Light"/>
              <a:sym typeface="Nunito Light"/>
            </a:endParaRPr>
          </a:p>
          <a:p>
            <a:pPr indent="0" lvl="0" marL="0" rtl="0" algn="l">
              <a:spcBef>
                <a:spcPts val="0"/>
              </a:spcBef>
              <a:spcAft>
                <a:spcPts val="0"/>
              </a:spcAft>
              <a:buNone/>
            </a:pPr>
            <a:r>
              <a:t/>
            </a:r>
            <a:endParaRPr sz="1900">
              <a:latin typeface="Nunito Light"/>
              <a:ea typeface="Nunito Light"/>
              <a:cs typeface="Nunito Light"/>
              <a:sym typeface="Nunito Light"/>
            </a:endParaRPr>
          </a:p>
          <a:p>
            <a:pPr indent="0" lvl="0" marL="0" rtl="0" algn="l">
              <a:spcBef>
                <a:spcPts val="0"/>
              </a:spcBef>
              <a:spcAft>
                <a:spcPts val="0"/>
              </a:spcAft>
              <a:buNone/>
            </a:pPr>
            <a:r>
              <a:rPr lang="en" sz="1900">
                <a:latin typeface="Nunito Light"/>
                <a:ea typeface="Nunito Light"/>
                <a:cs typeface="Nunito Light"/>
                <a:sym typeface="Nunito Light"/>
              </a:rPr>
              <a:t>3. Practice letter formation “top to bottom” </a:t>
            </a:r>
            <a:endParaRPr sz="1900">
              <a:latin typeface="Nunito Light"/>
              <a:ea typeface="Nunito Light"/>
              <a:cs typeface="Nunito Light"/>
              <a:sym typeface="Nunito Light"/>
            </a:endParaRPr>
          </a:p>
          <a:p>
            <a:pPr indent="0" lvl="0" marL="0" rtl="0" algn="l">
              <a:spcBef>
                <a:spcPts val="0"/>
              </a:spcBef>
              <a:spcAft>
                <a:spcPts val="0"/>
              </a:spcAft>
              <a:buNone/>
            </a:pPr>
            <a:r>
              <a:t/>
            </a:r>
            <a:endParaRPr sz="1900">
              <a:latin typeface="Nunito Light"/>
              <a:ea typeface="Nunito Light"/>
              <a:cs typeface="Nunito Light"/>
              <a:sym typeface="Nunito Light"/>
            </a:endParaRPr>
          </a:p>
          <a:p>
            <a:pPr indent="0" lvl="0" marL="0" rtl="0" algn="l">
              <a:spcBef>
                <a:spcPts val="0"/>
              </a:spcBef>
              <a:spcAft>
                <a:spcPts val="0"/>
              </a:spcAft>
              <a:buNone/>
            </a:pPr>
            <a:r>
              <a:rPr lang="en" sz="1900">
                <a:latin typeface="Nunito Light"/>
                <a:ea typeface="Nunito Light"/>
                <a:cs typeface="Nunito Light"/>
                <a:sym typeface="Nunito Light"/>
              </a:rPr>
              <a:t>4. Writing Practice: writing name with one capital at the beginning and the rest </a:t>
            </a:r>
            <a:r>
              <a:rPr lang="en" sz="1900" u="sng">
                <a:latin typeface="Nunito Light"/>
                <a:ea typeface="Nunito Light"/>
                <a:cs typeface="Nunito Light"/>
                <a:sym typeface="Nunito Light"/>
              </a:rPr>
              <a:t>lowercase</a:t>
            </a:r>
            <a:r>
              <a:rPr lang="en" sz="1900">
                <a:latin typeface="Nunito Light"/>
                <a:ea typeface="Nunito Light"/>
                <a:cs typeface="Nunito Light"/>
                <a:sym typeface="Nunito Light"/>
              </a:rPr>
              <a:t>. Practice number writing and recognition to 30.</a:t>
            </a:r>
            <a:endParaRPr sz="1900">
              <a:latin typeface="Nunito Light"/>
              <a:ea typeface="Nunito Light"/>
              <a:cs typeface="Nunito Light"/>
              <a:sym typeface="Nunito Light"/>
            </a:endParaRPr>
          </a:p>
          <a:p>
            <a:pPr indent="0" lvl="0" marL="0" rtl="0" algn="l">
              <a:spcBef>
                <a:spcPts val="0"/>
              </a:spcBef>
              <a:spcAft>
                <a:spcPts val="0"/>
              </a:spcAft>
              <a:buNone/>
            </a:pPr>
            <a:r>
              <a:t/>
            </a:r>
            <a:endParaRPr sz="1900">
              <a:latin typeface="Nunito Light"/>
              <a:ea typeface="Nunito Light"/>
              <a:cs typeface="Nunito Light"/>
              <a:sym typeface="Nunito Light"/>
            </a:endParaRPr>
          </a:p>
          <a:p>
            <a:pPr indent="0" lvl="0" marL="0" rtl="0" algn="l">
              <a:spcBef>
                <a:spcPts val="0"/>
              </a:spcBef>
              <a:spcAft>
                <a:spcPts val="0"/>
              </a:spcAft>
              <a:buNone/>
            </a:pPr>
            <a:r>
              <a:rPr lang="en" sz="1900" u="sng">
                <a:latin typeface="Nunito Light"/>
                <a:ea typeface="Nunito Light"/>
                <a:cs typeface="Nunito Light"/>
                <a:sym typeface="Nunito Light"/>
              </a:rPr>
              <a:t>We will send extra practice pages as needed.</a:t>
            </a:r>
            <a:endParaRPr sz="1900" u="sng">
              <a:latin typeface="Nunito Light"/>
              <a:ea typeface="Nunito Light"/>
              <a:cs typeface="Nunito Light"/>
              <a:sym typeface="Nunito Light"/>
            </a:endParaRPr>
          </a:p>
          <a:p>
            <a:pPr indent="0" lvl="0" marL="0" rtl="0" algn="l">
              <a:spcBef>
                <a:spcPts val="0"/>
              </a:spcBef>
              <a:spcAft>
                <a:spcPts val="0"/>
              </a:spcAft>
              <a:buNone/>
            </a:pPr>
            <a:r>
              <a:t/>
            </a:r>
            <a:endParaRPr sz="1900">
              <a:latin typeface="Nunito Light"/>
              <a:ea typeface="Nunito Light"/>
              <a:cs typeface="Nunito Light"/>
              <a:sym typeface="Nunito Light"/>
            </a:endParaRPr>
          </a:p>
          <a:p>
            <a:pPr indent="0" lvl="0" marL="0" rtl="0" algn="l">
              <a:spcBef>
                <a:spcPts val="0"/>
              </a:spcBef>
              <a:spcAft>
                <a:spcPts val="0"/>
              </a:spcAft>
              <a:buNone/>
            </a:pPr>
            <a:r>
              <a:t/>
            </a:r>
            <a:endParaRPr sz="1900">
              <a:latin typeface="Nunito Light"/>
              <a:ea typeface="Nunito Light"/>
              <a:cs typeface="Nunito Light"/>
              <a:sym typeface="Nunito Light"/>
            </a:endParaRPr>
          </a:p>
          <a:p>
            <a:pPr indent="0" lvl="0" marL="0" rtl="0" algn="l">
              <a:spcBef>
                <a:spcPts val="0"/>
              </a:spcBef>
              <a:spcAft>
                <a:spcPts val="0"/>
              </a:spcAft>
              <a:buNone/>
            </a:pPr>
            <a:r>
              <a:t/>
            </a:r>
            <a:endParaRPr sz="1900">
              <a:latin typeface="Nunito Light"/>
              <a:ea typeface="Nunito Light"/>
              <a:cs typeface="Nunito Light"/>
              <a:sym typeface="Nunito Light"/>
            </a:endParaRPr>
          </a:p>
          <a:p>
            <a:pPr indent="0" lvl="0" marL="0" rtl="0" algn="l">
              <a:spcBef>
                <a:spcPts val="0"/>
              </a:spcBef>
              <a:spcAft>
                <a:spcPts val="0"/>
              </a:spcAft>
              <a:buNone/>
            </a:pPr>
            <a:r>
              <a:t/>
            </a:r>
            <a:endParaRPr sz="1900">
              <a:latin typeface="Nunito Light"/>
              <a:ea typeface="Nunito Light"/>
              <a:cs typeface="Nunito Light"/>
              <a:sym typeface="Nunito Light"/>
            </a:endParaRPr>
          </a:p>
        </p:txBody>
      </p:sp>
      <p:sp>
        <p:nvSpPr>
          <p:cNvPr id="823" name="Google Shape;823;p24"/>
          <p:cNvSpPr txBox="1"/>
          <p:nvPr/>
        </p:nvSpPr>
        <p:spPr>
          <a:xfrm>
            <a:off x="8751625" y="875175"/>
            <a:ext cx="216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Light"/>
              <a:ea typeface="Nunito Light"/>
              <a:cs typeface="Nunito Light"/>
              <a:sym typeface="Nunito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